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0"/>
  </p:notesMasterIdLst>
  <p:sldIdLst>
    <p:sldId id="256" r:id="rId2"/>
    <p:sldId id="363" r:id="rId3"/>
    <p:sldId id="375" r:id="rId4"/>
    <p:sldId id="377" r:id="rId5"/>
    <p:sldId id="376" r:id="rId6"/>
    <p:sldId id="374" r:id="rId7"/>
    <p:sldId id="364" r:id="rId8"/>
    <p:sldId id="378" r:id="rId9"/>
    <p:sldId id="380" r:id="rId10"/>
    <p:sldId id="379" r:id="rId11"/>
    <p:sldId id="365" r:id="rId12"/>
    <p:sldId id="381" r:id="rId13"/>
    <p:sldId id="382" r:id="rId14"/>
    <p:sldId id="383" r:id="rId15"/>
    <p:sldId id="366" r:id="rId16"/>
    <p:sldId id="369" r:id="rId17"/>
    <p:sldId id="356" r:id="rId18"/>
    <p:sldId id="3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2B7F7-3921-4DD4-9E5D-DF496C7C4330}" v="1" dt="2025-04-18T15:39:4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96357" autoAdjust="0"/>
  </p:normalViewPr>
  <p:slideViewPr>
    <p:cSldViewPr snapToGrid="0">
      <p:cViewPr varScale="1">
        <p:scale>
          <a:sx n="98" d="100"/>
          <a:sy n="98" d="100"/>
        </p:scale>
        <p:origin x="113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Amanti" userId="f553249271150826" providerId="LiveId" clId="{2FA2B7F7-3921-4DD4-9E5D-DF496C7C4330}"/>
    <pc:docChg chg="undo custSel modSld">
      <pc:chgData name="Carlo Amanti" userId="f553249271150826" providerId="LiveId" clId="{2FA2B7F7-3921-4DD4-9E5D-DF496C7C4330}" dt="2025-04-18T15:40:10.371" v="91" actId="1076"/>
      <pc:docMkLst>
        <pc:docMk/>
      </pc:docMkLst>
      <pc:sldChg chg="addSp modSp mod">
        <pc:chgData name="Carlo Amanti" userId="f553249271150826" providerId="LiveId" clId="{2FA2B7F7-3921-4DD4-9E5D-DF496C7C4330}" dt="2025-04-18T15:40:10.371" v="91" actId="1076"/>
        <pc:sldMkLst>
          <pc:docMk/>
          <pc:sldMk cId="3531071517" sldId="256"/>
        </pc:sldMkLst>
        <pc:spChg chg="mod">
          <ac:chgData name="Carlo Amanti" userId="f553249271150826" providerId="LiveId" clId="{2FA2B7F7-3921-4DD4-9E5D-DF496C7C4330}" dt="2025-04-18T15:39:23.109" v="71" actId="1076"/>
          <ac:spMkLst>
            <pc:docMk/>
            <pc:sldMk cId="3531071517" sldId="256"/>
            <ac:spMk id="2" creationId="{3F3904FE-6C2D-4919-8B56-4DEF57573AC7}"/>
          </ac:spMkLst>
        </pc:spChg>
        <pc:spChg chg="mod">
          <ac:chgData name="Carlo Amanti" userId="f553249271150826" providerId="LiveId" clId="{2FA2B7F7-3921-4DD4-9E5D-DF496C7C4330}" dt="2025-04-18T15:37:44.508" v="1" actId="14100"/>
          <ac:spMkLst>
            <pc:docMk/>
            <pc:sldMk cId="3531071517" sldId="256"/>
            <ac:spMk id="3" creationId="{F1397941-6DF1-45A8-8E89-5F1CEB25F2DF}"/>
          </ac:spMkLst>
        </pc:spChg>
        <pc:spChg chg="add mod">
          <ac:chgData name="Carlo Amanti" userId="f553249271150826" providerId="LiveId" clId="{2FA2B7F7-3921-4DD4-9E5D-DF496C7C4330}" dt="2025-04-18T15:40:10.371" v="91" actId="1076"/>
          <ac:spMkLst>
            <pc:docMk/>
            <pc:sldMk cId="3531071517" sldId="256"/>
            <ac:spMk id="4" creationId="{64402C98-558E-1930-14FB-B09F0188DD9C}"/>
          </ac:spMkLst>
        </pc:spChg>
      </pc:sldChg>
    </pc:docChg>
  </pc:docChgLst>
  <pc:docChgLst>
    <pc:chgData name="Carlo Amanti" userId="f553249271150826" providerId="LiveId" clId="{C6007C14-21BE-4ABA-94CC-3643521FBE10}"/>
    <pc:docChg chg="custSel modSld">
      <pc:chgData name="Carlo Amanti" userId="f553249271150826" providerId="LiveId" clId="{C6007C14-21BE-4ABA-94CC-3643521FBE10}" dt="2025-02-25T16:50:46.906" v="1" actId="478"/>
      <pc:docMkLst>
        <pc:docMk/>
      </pc:docMkLst>
      <pc:sldChg chg="delSp modSp mod">
        <pc:chgData name="Carlo Amanti" userId="f553249271150826" providerId="LiveId" clId="{C6007C14-21BE-4ABA-94CC-3643521FBE10}" dt="2025-02-25T16:50:46.906" v="1" actId="478"/>
        <pc:sldMkLst>
          <pc:docMk/>
          <pc:sldMk cId="1961372804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2304-4609-4359-AB20-D7E628972571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2F9DE-8F7A-416E-84A9-D9BE8226AF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6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2F9DE-8F7A-416E-84A9-D9BE8226AF0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77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74823-6409-4BEC-863F-167960D732A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3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4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0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OVA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12192000" cy="557953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36540" y="219844"/>
            <a:ext cx="7261729" cy="395547"/>
          </a:xfrm>
        </p:spPr>
        <p:txBody>
          <a:bodyPr>
            <a:noAutofit/>
          </a:bodyPr>
          <a:lstStyle>
            <a:lvl1pPr marL="0" indent="0">
              <a:buNone/>
              <a:defRPr sz="2999" b="1"/>
            </a:lvl1pPr>
          </a:lstStyle>
          <a:p>
            <a:pPr lvl="0"/>
            <a:r>
              <a:rPr lang="it-IT" dirty="0"/>
              <a:t>Modifica</a:t>
            </a:r>
          </a:p>
        </p:txBody>
      </p:sp>
    </p:spTree>
    <p:extLst>
      <p:ext uri="{BB962C8B-B14F-4D97-AF65-F5344CB8AC3E}">
        <p14:creationId xmlns:p14="http://schemas.microsoft.com/office/powerpoint/2010/main" val="234617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7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2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3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3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834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7" r:id="rId5"/>
    <p:sldLayoutId id="2147483711" r:id="rId6"/>
    <p:sldLayoutId id="2147483712" r:id="rId7"/>
    <p:sldLayoutId id="2147483713" r:id="rId8"/>
    <p:sldLayoutId id="2147483716" r:id="rId9"/>
    <p:sldLayoutId id="2147483714" r:id="rId10"/>
    <p:sldLayoutId id="2147483715" r:id="rId11"/>
    <p:sldLayoutId id="2147483719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1.jpg"/><Relationship Id="rId12" Type="http://schemas.openxmlformats.org/officeDocument/2006/relationships/image" Target="../media/image3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gif"/><Relationship Id="rId5" Type="http://schemas.openxmlformats.org/officeDocument/2006/relationships/image" Target="../media/image29.png"/><Relationship Id="rId10" Type="http://schemas.openxmlformats.org/officeDocument/2006/relationships/image" Target="../media/image1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15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emf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40.jpe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5" Type="http://schemas.microsoft.com/office/2007/relationships/hdphoto" Target="../media/hdphoto1.wdp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21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4.gif"/><Relationship Id="rId5" Type="http://schemas.openxmlformats.org/officeDocument/2006/relationships/image" Target="../media/image1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3904FE-6C2D-4919-8B56-4DEF57573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239" y="791176"/>
            <a:ext cx="3511233" cy="8350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DAL 2D al 3D 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397941-6DF1-45A8-8E89-5F1CEB25F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0" y="3591372"/>
            <a:ext cx="4340152" cy="1888543"/>
          </a:xfrm>
        </p:spPr>
        <p:txBody>
          <a:bodyPr anchor="t">
            <a:normAutofit/>
          </a:bodyPr>
          <a:lstStyle/>
          <a:p>
            <a:pPr algn="ctr"/>
            <a:r>
              <a:rPr lang="it-IT" sz="2800" dirty="0"/>
              <a:t>Geometria semantica </a:t>
            </a:r>
          </a:p>
          <a:p>
            <a:pPr algn="ctr"/>
            <a:r>
              <a:rPr lang="it-IT" sz="2800" dirty="0"/>
              <a:t>ACXEL e GRAFFEMI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7EAE68E-55E5-4940-8F5C-45C96E24CC4C}"/>
              </a:ext>
            </a:extLst>
          </p:cNvPr>
          <p:cNvSpPr txBox="1">
            <a:spLocks/>
          </p:cNvSpPr>
          <p:nvPr/>
        </p:nvSpPr>
        <p:spPr>
          <a:xfrm>
            <a:off x="1340002" y="6185504"/>
            <a:ext cx="2280251" cy="9327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400" cap="none" dirty="0">
                <a:solidFill>
                  <a:schemeClr val="tx1"/>
                </a:solidFill>
              </a:rPr>
              <a:t>Ing. Carlo Amanti</a:t>
            </a:r>
          </a:p>
          <a:p>
            <a:pPr algn="ctr"/>
            <a:r>
              <a:rPr lang="it-IT" sz="1400" cap="none" dirty="0">
                <a:solidFill>
                  <a:schemeClr val="tx1"/>
                </a:solidFill>
              </a:rPr>
              <a:t>Brain5G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F5DC235F-57D8-4105-9FA0-CDCEF3DB1E02}"/>
              </a:ext>
            </a:extLst>
          </p:cNvPr>
          <p:cNvSpPr txBox="1">
            <a:spLocks/>
          </p:cNvSpPr>
          <p:nvPr/>
        </p:nvSpPr>
        <p:spPr>
          <a:xfrm>
            <a:off x="197921" y="2327247"/>
            <a:ext cx="1613557" cy="1147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/>
              <a:t>UOMO</a:t>
            </a:r>
          </a:p>
        </p:txBody>
      </p:sp>
      <p:sp>
        <p:nvSpPr>
          <p:cNvPr id="20" name="Sottotitolo 2">
            <a:extLst>
              <a:ext uri="{FF2B5EF4-FFF2-40B4-BE49-F238E27FC236}">
                <a16:creationId xmlns:a16="http://schemas.microsoft.com/office/drawing/2014/main" id="{6CB75999-7981-40C1-8C1D-D394A79BD04B}"/>
              </a:ext>
            </a:extLst>
          </p:cNvPr>
          <p:cNvSpPr txBox="1">
            <a:spLocks/>
          </p:cNvSpPr>
          <p:nvPr/>
        </p:nvSpPr>
        <p:spPr>
          <a:xfrm>
            <a:off x="2276418" y="2324004"/>
            <a:ext cx="2389517" cy="1147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dirty="0"/>
              <a:t>VITRUVIO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5083EC2C-3435-4B93-916C-48F94918810F}"/>
              </a:ext>
            </a:extLst>
          </p:cNvPr>
          <p:cNvSpPr txBox="1">
            <a:spLocks/>
          </p:cNvSpPr>
          <p:nvPr/>
        </p:nvSpPr>
        <p:spPr>
          <a:xfrm>
            <a:off x="1644822" y="2443176"/>
            <a:ext cx="924808" cy="679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dirty="0"/>
              <a:t>di</a:t>
            </a:r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42555ECA-6B8A-41C2-8BAE-FDF76DF4CA1F}"/>
              </a:ext>
            </a:extLst>
          </p:cNvPr>
          <p:cNvSpPr txBox="1">
            <a:spLocks/>
          </p:cNvSpPr>
          <p:nvPr/>
        </p:nvSpPr>
        <p:spPr>
          <a:xfrm>
            <a:off x="1693270" y="1886412"/>
            <a:ext cx="924808" cy="679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dirty="0"/>
              <a:t>DA</a:t>
            </a:r>
          </a:p>
        </p:txBody>
      </p:sp>
      <p:pic>
        <p:nvPicPr>
          <p:cNvPr id="25" name="Immagine 2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F7C4DF2B-2BB9-4CB4-B37E-A96279895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2" y="0"/>
            <a:ext cx="7317867" cy="6863346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7714DA97-7038-4106-B1F6-FC7DAC1EC722}"/>
              </a:ext>
            </a:extLst>
          </p:cNvPr>
          <p:cNvSpPr txBox="1">
            <a:spLocks/>
          </p:cNvSpPr>
          <p:nvPr/>
        </p:nvSpPr>
        <p:spPr>
          <a:xfrm>
            <a:off x="1983304" y="3064926"/>
            <a:ext cx="429407" cy="8555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000" cap="none" dirty="0">
                <a:solidFill>
                  <a:schemeClr val="tx1"/>
                </a:solidFill>
              </a:rPr>
              <a:t>A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402C98-558E-1930-14FB-B09F0188DD9C}"/>
              </a:ext>
            </a:extLst>
          </p:cNvPr>
          <p:cNvSpPr txBox="1"/>
          <p:nvPr/>
        </p:nvSpPr>
        <p:spPr>
          <a:xfrm>
            <a:off x="1239746" y="1267635"/>
            <a:ext cx="275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26 novembre 2019</a:t>
            </a:r>
          </a:p>
        </p:txBody>
      </p:sp>
    </p:spTree>
    <p:extLst>
      <p:ext uri="{BB962C8B-B14F-4D97-AF65-F5344CB8AC3E}">
        <p14:creationId xmlns:p14="http://schemas.microsoft.com/office/powerpoint/2010/main" val="353107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004488C-EB28-451E-9ED8-DE283E5EED68}"/>
              </a:ext>
            </a:extLst>
          </p:cNvPr>
          <p:cNvSpPr/>
          <p:nvPr/>
        </p:nvSpPr>
        <p:spPr>
          <a:xfrm>
            <a:off x="259954" y="167543"/>
            <a:ext cx="7936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ANCORA PEGGIO!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3BF550-F052-44BC-9C9D-842A37B8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09" y="2079899"/>
            <a:ext cx="7801795" cy="4610558"/>
          </a:xfrm>
          <a:prstGeom prst="rect">
            <a:avLst/>
          </a:prstGeom>
        </p:spPr>
      </p:pic>
      <p:pic>
        <p:nvPicPr>
          <p:cNvPr id="6" name="Immagine 5" descr="Immagine che contiene cappello&#10;&#10;Descrizione generata automaticamente">
            <a:extLst>
              <a:ext uri="{FF2B5EF4-FFF2-40B4-BE49-F238E27FC236}">
                <a16:creationId xmlns:a16="http://schemas.microsoft.com/office/drawing/2014/main" id="{7D461495-8D53-4C3E-A6E9-68EA09AF0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42" y="1233888"/>
            <a:ext cx="4062633" cy="32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9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DCE15BC-B1AE-47A3-BCE7-CBA97C70EB43}"/>
              </a:ext>
            </a:extLst>
          </p:cNvPr>
          <p:cNvSpPr txBox="1">
            <a:spLocks/>
          </p:cNvSpPr>
          <p:nvPr/>
        </p:nvSpPr>
        <p:spPr bwMode="auto">
          <a:xfrm>
            <a:off x="535812" y="2184213"/>
            <a:ext cx="5802661" cy="1641573"/>
          </a:xfrm>
          <a:prstGeom prst="rect">
            <a:avLst/>
          </a:prstGeom>
          <a:solidFill>
            <a:schemeClr val="accent3"/>
          </a:solidFill>
          <a:ln>
            <a:solidFill>
              <a:srgbClr val="002010"/>
            </a:solidFill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t-IT" sz="3600" b="0" kern="0" dirty="0"/>
              <a:t>Nel </a:t>
            </a:r>
            <a:r>
              <a:rPr lang="it-IT" sz="3600" b="0" kern="0" dirty="0" err="1"/>
              <a:t>mez-zo</a:t>
            </a:r>
            <a:r>
              <a:rPr lang="it-IT" sz="3600" b="0" kern="0" dirty="0"/>
              <a:t> del </a:t>
            </a:r>
            <a:r>
              <a:rPr lang="it-IT" sz="3600" b="0" kern="0" dirty="0" err="1"/>
              <a:t>cam-min</a:t>
            </a:r>
            <a:r>
              <a:rPr lang="it-IT" sz="3600" b="0" kern="0" dirty="0"/>
              <a:t> di no-</a:t>
            </a:r>
            <a:r>
              <a:rPr lang="it-IT" sz="3600" b="0" kern="0" dirty="0" err="1"/>
              <a:t>stra</a:t>
            </a:r>
            <a:r>
              <a:rPr lang="it-IT" sz="3600" b="0" kern="0" dirty="0"/>
              <a:t> vi-</a:t>
            </a:r>
            <a:r>
              <a:rPr lang="it-IT" sz="3600" b="0" kern="0" dirty="0" err="1"/>
              <a:t>ta</a:t>
            </a:r>
            <a:r>
              <a:rPr lang="it-IT" sz="3600" b="0" kern="0" dirty="0"/>
              <a:t> mi </a:t>
            </a:r>
            <a:r>
              <a:rPr lang="it-IT" sz="3600" b="0" kern="0" dirty="0" err="1"/>
              <a:t>ri</a:t>
            </a:r>
            <a:r>
              <a:rPr lang="it-IT" sz="3600" b="0" kern="0" dirty="0"/>
              <a:t>-</a:t>
            </a:r>
            <a:r>
              <a:rPr lang="it-IT" sz="3600" b="0" kern="0" dirty="0" err="1"/>
              <a:t>tro</a:t>
            </a:r>
            <a:r>
              <a:rPr lang="it-IT" sz="3600" b="0" kern="0" dirty="0"/>
              <a:t>-vai per una </a:t>
            </a:r>
            <a:r>
              <a:rPr lang="it-IT" sz="3600" b="0" kern="0" dirty="0" err="1"/>
              <a:t>sel</a:t>
            </a:r>
            <a:r>
              <a:rPr lang="it-IT" sz="3600" b="0" kern="0" dirty="0"/>
              <a:t>-va o-</a:t>
            </a:r>
            <a:r>
              <a:rPr lang="it-IT" sz="3600" b="0" kern="0" dirty="0" err="1"/>
              <a:t>scu</a:t>
            </a:r>
            <a:r>
              <a:rPr lang="it-IT" sz="3600" b="0" kern="0" dirty="0"/>
              <a:t>-</a:t>
            </a:r>
            <a:r>
              <a:rPr lang="it-IT" sz="3600" b="0" kern="0" dirty="0" err="1"/>
              <a:t>ra</a:t>
            </a:r>
            <a:endParaRPr lang="it-IT" sz="3600" b="0" kern="0" dirty="0"/>
          </a:p>
          <a:p>
            <a:endParaRPr lang="it-IT" sz="1000" b="0" kern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58FF00-93DF-4863-AA4A-BF0BC0B3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15" y="1853707"/>
            <a:ext cx="4062054" cy="1972079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47EEC9EB-A406-4736-A8E3-27777CEF7ACB}"/>
              </a:ext>
            </a:extLst>
          </p:cNvPr>
          <p:cNvSpPr/>
          <p:nvPr/>
        </p:nvSpPr>
        <p:spPr>
          <a:xfrm>
            <a:off x="436224" y="632804"/>
            <a:ext cx="11517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PERCHE’ QUESTA DIFFERENZA PER UN PROBLEMA SIMILE?</a:t>
            </a:r>
            <a:endParaRPr lang="it-IT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EE7046A-72F3-41F7-983D-B98C38B84BC9}"/>
              </a:ext>
            </a:extLst>
          </p:cNvPr>
          <p:cNvSpPr/>
          <p:nvPr/>
        </p:nvSpPr>
        <p:spPr>
          <a:xfrm>
            <a:off x="236739" y="4474050"/>
            <a:ext cx="11718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PERCHE’ I TESTI HANNO GLI ALFABETI E LA MUSICA LE 7 NOTE, INVECE PER IMMAGINI E DISEGNI NON ESISTONO DELLE CODIFICHE SEMPLICI E UNIVERSALI.</a:t>
            </a:r>
            <a:endParaRPr lang="it-I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0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egnaposto contenuto 8">
            <a:extLst>
              <a:ext uri="{FF2B5EF4-FFF2-40B4-BE49-F238E27FC236}">
                <a16:creationId xmlns:a16="http://schemas.microsoft.com/office/drawing/2014/main" id="{48DA5EEB-7E73-434D-A8B0-04AFCB8F1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010" y="2822677"/>
            <a:ext cx="2502788" cy="18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egnaposto contenuto 7">
            <a:extLst>
              <a:ext uri="{FF2B5EF4-FFF2-40B4-BE49-F238E27FC236}">
                <a16:creationId xmlns:a16="http://schemas.microsoft.com/office/drawing/2014/main" id="{866C678E-BF5B-4511-9701-0A3EA1BAC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r="11487" b="4021"/>
          <a:stretch/>
        </p:blipFill>
        <p:spPr>
          <a:xfrm>
            <a:off x="5073038" y="2652941"/>
            <a:ext cx="1838538" cy="2199720"/>
          </a:xfrm>
          <a:prstGeom prst="rect">
            <a:avLst/>
          </a:prstGeom>
        </p:spPr>
      </p:pic>
      <p:pic>
        <p:nvPicPr>
          <p:cNvPr id="14" name="Segnaposto contenuto 8">
            <a:extLst>
              <a:ext uri="{FF2B5EF4-FFF2-40B4-BE49-F238E27FC236}">
                <a16:creationId xmlns:a16="http://schemas.microsoft.com/office/drawing/2014/main" id="{52CD2C0C-494F-4EED-951E-AF4E990DD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674" y="2523500"/>
            <a:ext cx="1735162" cy="25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Immagine che contiene orologio, lampada, tavolo, torre&#10;&#10;Descrizione generata automaticamente">
            <a:extLst>
              <a:ext uri="{FF2B5EF4-FFF2-40B4-BE49-F238E27FC236}">
                <a16:creationId xmlns:a16="http://schemas.microsoft.com/office/drawing/2014/main" id="{3716428F-D5DC-4A9E-B1FD-6A78FB826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86" y="2493338"/>
            <a:ext cx="1198012" cy="235932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39032AC-8E37-4EB7-B1F3-256966AA6F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" y="1303317"/>
            <a:ext cx="1404291" cy="152214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27C0CF-7F78-4F91-8037-121A2DDEE4D0}"/>
              </a:ext>
            </a:extLst>
          </p:cNvPr>
          <p:cNvSpPr txBox="1"/>
          <p:nvPr/>
        </p:nvSpPr>
        <p:spPr>
          <a:xfrm>
            <a:off x="654421" y="1848860"/>
            <a:ext cx="118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n-lt"/>
              </a:rPr>
              <a:t>IDEA</a:t>
            </a:r>
            <a:endParaRPr lang="it-IT" b="1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B4E5A7F-A63B-4220-A6D8-DBAC4B4ACAFC}"/>
              </a:ext>
            </a:extLst>
          </p:cNvPr>
          <p:cNvSpPr/>
          <p:nvPr/>
        </p:nvSpPr>
        <p:spPr>
          <a:xfrm>
            <a:off x="1888088" y="554675"/>
            <a:ext cx="10197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QUINDI IN TEORIA E’ MOLTO FACILE: BASTA USARE UN ALFABETO E 7 NOTE ANCHE PER DISEGNI E IMMAGINI.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750B93B-D7AF-4808-8745-0E0EFB85C3F7}"/>
              </a:ext>
            </a:extLst>
          </p:cNvPr>
          <p:cNvSpPr/>
          <p:nvPr/>
        </p:nvSpPr>
        <p:spPr>
          <a:xfrm>
            <a:off x="253497" y="5255166"/>
            <a:ext cx="118320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DOPO PARECCHI ANNI DI R&amp;D, ECCO LA SOLUZIONE: </a:t>
            </a:r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ACXEL E GRAFFEMI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7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47EEC9EB-A406-4736-A8E3-27777CEF7ACB}"/>
              </a:ext>
            </a:extLst>
          </p:cNvPr>
          <p:cNvSpPr/>
          <p:nvPr/>
        </p:nvSpPr>
        <p:spPr>
          <a:xfrm>
            <a:off x="436224" y="632804"/>
            <a:ext cx="11517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PROVIAMO A LEGGERE QUESTO TESTO.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20D39F7-00B1-4BEE-B105-89DC64FC8528}"/>
              </a:ext>
            </a:extLst>
          </p:cNvPr>
          <p:cNvSpPr txBox="1">
            <a:spLocks/>
          </p:cNvSpPr>
          <p:nvPr/>
        </p:nvSpPr>
        <p:spPr>
          <a:xfrm>
            <a:off x="64265" y="1481768"/>
            <a:ext cx="12063469" cy="537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Sneocdo</a:t>
            </a:r>
            <a:r>
              <a:rPr lang="it-IT" sz="4000" b="1" dirty="0"/>
              <a:t> uno </a:t>
            </a:r>
            <a:r>
              <a:rPr lang="it-IT" sz="4000" b="1" dirty="0" err="1"/>
              <a:t>sdtiuo</a:t>
            </a:r>
            <a:r>
              <a:rPr lang="it-IT" sz="4000" b="1" dirty="0"/>
              <a:t> </a:t>
            </a:r>
            <a:r>
              <a:rPr lang="it-IT" sz="4000" b="1" dirty="0" err="1"/>
              <a:t>dlel’Untisverià</a:t>
            </a:r>
            <a:r>
              <a:rPr lang="it-IT" sz="4000" b="1" dirty="0"/>
              <a:t> di </a:t>
            </a:r>
            <a:r>
              <a:rPr lang="it-IT" sz="4000" b="1" dirty="0" err="1"/>
              <a:t>Cadmbrige</a:t>
            </a:r>
            <a:r>
              <a:rPr lang="it-IT" sz="4000" b="1" dirty="0"/>
              <a:t>, non </a:t>
            </a:r>
            <a:r>
              <a:rPr lang="it-IT" sz="4000" b="1" dirty="0" err="1"/>
              <a:t>irmptoa</a:t>
            </a:r>
            <a:r>
              <a:rPr lang="it-IT" sz="4000" b="1" dirty="0"/>
              <a:t> </a:t>
            </a:r>
            <a:r>
              <a:rPr lang="it-IT" sz="4000" b="1" dirty="0" err="1"/>
              <a:t>cmoe</a:t>
            </a:r>
            <a:r>
              <a:rPr lang="it-IT" sz="4000" b="1" dirty="0"/>
              <a:t> </a:t>
            </a:r>
            <a:r>
              <a:rPr lang="it-IT" sz="4000" b="1" dirty="0" err="1"/>
              <a:t>snoo</a:t>
            </a:r>
            <a:r>
              <a:rPr lang="it-IT" sz="4000" b="1" dirty="0"/>
              <a:t> </a:t>
            </a:r>
            <a:r>
              <a:rPr lang="it-IT" sz="4000" b="1" dirty="0" err="1"/>
              <a:t>sctrite</a:t>
            </a:r>
            <a:r>
              <a:rPr lang="it-IT" sz="4000" b="1" dirty="0"/>
              <a:t> le </a:t>
            </a:r>
            <a:r>
              <a:rPr lang="it-IT" sz="4000" b="1" dirty="0" err="1"/>
              <a:t>plaroe</a:t>
            </a:r>
            <a:r>
              <a:rPr lang="it-IT" sz="4000" b="1" dirty="0"/>
              <a:t>, tutte le </a:t>
            </a:r>
            <a:r>
              <a:rPr lang="it-IT" sz="4000" b="1" dirty="0" err="1"/>
              <a:t>letetre</a:t>
            </a:r>
            <a:r>
              <a:rPr lang="it-IT" sz="4000" b="1" dirty="0"/>
              <a:t> </a:t>
            </a:r>
            <a:r>
              <a:rPr lang="it-IT" sz="4000" b="1" dirty="0" err="1"/>
              <a:t>posnsoo</a:t>
            </a:r>
            <a:r>
              <a:rPr lang="it-IT" sz="4000" b="1" dirty="0"/>
              <a:t> </a:t>
            </a:r>
            <a:r>
              <a:rPr lang="it-IT" sz="4000" b="1" dirty="0" err="1"/>
              <a:t>esesre</a:t>
            </a:r>
            <a:r>
              <a:rPr lang="it-IT" sz="4000" b="1" dirty="0"/>
              <a:t> al </a:t>
            </a:r>
            <a:r>
              <a:rPr lang="it-IT" sz="4000" b="1" dirty="0" err="1"/>
              <a:t>pstoo</a:t>
            </a:r>
            <a:r>
              <a:rPr lang="it-IT" sz="4000" b="1" dirty="0"/>
              <a:t> </a:t>
            </a:r>
            <a:r>
              <a:rPr lang="it-IT" sz="4000" b="1" dirty="0" err="1"/>
              <a:t>sbgalaito</a:t>
            </a:r>
            <a:r>
              <a:rPr lang="it-IT" sz="4000" b="1" dirty="0"/>
              <a:t>, è </a:t>
            </a:r>
            <a:r>
              <a:rPr lang="it-IT" sz="4000" b="1" dirty="0" err="1"/>
              <a:t>ipmtortane</a:t>
            </a:r>
            <a:r>
              <a:rPr lang="it-IT" sz="4000" b="1" dirty="0"/>
              <a:t> </a:t>
            </a:r>
            <a:r>
              <a:rPr lang="it-IT" sz="4000" b="1" dirty="0" err="1"/>
              <a:t>sloo</a:t>
            </a:r>
            <a:r>
              <a:rPr lang="it-IT" sz="4000" b="1" dirty="0"/>
              <a:t> che la </a:t>
            </a:r>
            <a:r>
              <a:rPr lang="it-IT" sz="4000" b="1" dirty="0" err="1"/>
              <a:t>prmia</a:t>
            </a:r>
            <a:r>
              <a:rPr lang="it-IT" sz="4000" b="1" dirty="0"/>
              <a:t> e l’</a:t>
            </a:r>
            <a:r>
              <a:rPr lang="it-IT" sz="4000" b="1" dirty="0" err="1"/>
              <a:t>umltia</a:t>
            </a:r>
            <a:r>
              <a:rPr lang="it-IT" sz="4000" b="1" dirty="0"/>
              <a:t> </a:t>
            </a:r>
            <a:r>
              <a:rPr lang="it-IT" sz="4000" b="1" dirty="0" err="1"/>
              <a:t>letrtea</a:t>
            </a:r>
            <a:r>
              <a:rPr lang="it-IT" sz="4000" b="1" dirty="0"/>
              <a:t> </a:t>
            </a:r>
            <a:r>
              <a:rPr lang="it-IT" sz="4000" b="1" dirty="0" err="1"/>
              <a:t>saino</a:t>
            </a:r>
            <a:r>
              <a:rPr lang="it-IT" sz="4000" b="1" dirty="0"/>
              <a:t> al </a:t>
            </a:r>
            <a:r>
              <a:rPr lang="it-IT" sz="4000" b="1" dirty="0" err="1"/>
              <a:t>ptoso</a:t>
            </a:r>
            <a:r>
              <a:rPr lang="it-IT" sz="4000" b="1" dirty="0"/>
              <a:t> </a:t>
            </a:r>
            <a:r>
              <a:rPr lang="it-IT" sz="4000" b="1" dirty="0" err="1"/>
              <a:t>gtsiuo</a:t>
            </a:r>
            <a:r>
              <a:rPr lang="it-IT" sz="4000" b="1" dirty="0"/>
              <a:t>, il </a:t>
            </a:r>
            <a:r>
              <a:rPr lang="it-IT" sz="4000" b="1" dirty="0" err="1"/>
              <a:t>rteso</a:t>
            </a:r>
            <a:r>
              <a:rPr lang="it-IT" sz="4000" b="1" dirty="0"/>
              <a:t> non </a:t>
            </a:r>
            <a:r>
              <a:rPr lang="it-IT" sz="4000" b="1" dirty="0" err="1"/>
              <a:t>ctona</a:t>
            </a:r>
            <a:r>
              <a:rPr lang="it-IT" sz="4000" b="1" dirty="0"/>
              <a:t>. Il </a:t>
            </a:r>
            <a:r>
              <a:rPr lang="it-IT" sz="4000" b="1" dirty="0" err="1"/>
              <a:t>cerlvelo</a:t>
            </a:r>
            <a:r>
              <a:rPr lang="it-IT" sz="4000" b="1" dirty="0"/>
              <a:t> è </a:t>
            </a:r>
            <a:r>
              <a:rPr lang="it-IT" sz="4000" b="1" dirty="0" err="1"/>
              <a:t>comquune</a:t>
            </a:r>
            <a:r>
              <a:rPr lang="it-IT" sz="4000" b="1" dirty="0"/>
              <a:t> </a:t>
            </a:r>
            <a:r>
              <a:rPr lang="it-IT" sz="4000" b="1" dirty="0" err="1"/>
              <a:t>semrpe</a:t>
            </a:r>
            <a:r>
              <a:rPr lang="it-IT" sz="4000" b="1" dirty="0"/>
              <a:t> in </a:t>
            </a:r>
            <a:r>
              <a:rPr lang="it-IT" sz="4000" b="1" dirty="0" err="1"/>
              <a:t>gdrao</a:t>
            </a:r>
            <a:r>
              <a:rPr lang="it-IT" sz="4000" b="1" dirty="0"/>
              <a:t> di </a:t>
            </a:r>
            <a:r>
              <a:rPr lang="it-IT" sz="4000" b="1" dirty="0" err="1"/>
              <a:t>decraifre</a:t>
            </a:r>
            <a:r>
              <a:rPr lang="it-IT" sz="4000" b="1" dirty="0"/>
              <a:t> </a:t>
            </a:r>
            <a:r>
              <a:rPr lang="it-IT" sz="4000" b="1" dirty="0" err="1"/>
              <a:t>tttuo</a:t>
            </a:r>
            <a:r>
              <a:rPr lang="it-IT" sz="4000" b="1" dirty="0"/>
              <a:t> </a:t>
            </a:r>
            <a:r>
              <a:rPr lang="it-IT" sz="4000" b="1" dirty="0" err="1"/>
              <a:t>qtueso</a:t>
            </a:r>
            <a:r>
              <a:rPr lang="it-IT" sz="4000" b="1" dirty="0"/>
              <a:t> </a:t>
            </a:r>
            <a:r>
              <a:rPr lang="it-IT" sz="4000" b="1" dirty="0" err="1"/>
              <a:t>coas</a:t>
            </a:r>
            <a:r>
              <a:rPr lang="it-IT" sz="4000" b="1" dirty="0"/>
              <a:t>, </a:t>
            </a:r>
            <a:r>
              <a:rPr lang="it-IT" sz="4000" b="1" dirty="0" err="1"/>
              <a:t>pcheré</a:t>
            </a:r>
            <a:r>
              <a:rPr lang="it-IT" sz="4000" b="1" dirty="0"/>
              <a:t> non </a:t>
            </a:r>
            <a:r>
              <a:rPr lang="it-IT" sz="4000" b="1" dirty="0" err="1"/>
              <a:t>lgege</a:t>
            </a:r>
            <a:r>
              <a:rPr lang="it-IT" sz="4000" b="1" dirty="0"/>
              <a:t> </a:t>
            </a:r>
            <a:r>
              <a:rPr lang="it-IT" sz="4000" b="1" dirty="0" err="1"/>
              <a:t>ongi</a:t>
            </a:r>
            <a:r>
              <a:rPr lang="it-IT" sz="4000" b="1" dirty="0"/>
              <a:t> </a:t>
            </a:r>
            <a:r>
              <a:rPr lang="it-IT" sz="4000" b="1" dirty="0" err="1"/>
              <a:t>silngoa</a:t>
            </a:r>
            <a:r>
              <a:rPr lang="it-IT" sz="4000" b="1" dirty="0"/>
              <a:t> </a:t>
            </a:r>
            <a:r>
              <a:rPr lang="it-IT" sz="4000" b="1" dirty="0" err="1"/>
              <a:t>ltetrea</a:t>
            </a:r>
            <a:r>
              <a:rPr lang="it-IT" sz="4000" b="1" dirty="0"/>
              <a:t>, ma </a:t>
            </a:r>
            <a:r>
              <a:rPr lang="it-IT" sz="4000" b="1" dirty="0" err="1"/>
              <a:t>lgege</a:t>
            </a:r>
            <a:r>
              <a:rPr lang="it-IT" sz="4000" b="1" dirty="0"/>
              <a:t> la </a:t>
            </a:r>
            <a:r>
              <a:rPr lang="it-IT" sz="4000" b="1" dirty="0" err="1"/>
              <a:t>palroa</a:t>
            </a:r>
            <a:r>
              <a:rPr lang="it-IT" sz="4000" b="1" dirty="0"/>
              <a:t> nel suo </a:t>
            </a:r>
            <a:r>
              <a:rPr lang="it-IT" sz="4000" b="1" dirty="0" err="1"/>
              <a:t>insmiee</a:t>
            </a:r>
            <a:r>
              <a:rPr lang="it-IT" sz="4000" b="1" dirty="0"/>
              <a:t>…</a:t>
            </a:r>
            <a:endParaRPr lang="it-IT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4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47EEC9EB-A406-4736-A8E3-27777CEF7ACB}"/>
              </a:ext>
            </a:extLst>
          </p:cNvPr>
          <p:cNvSpPr/>
          <p:nvPr/>
        </p:nvSpPr>
        <p:spPr>
          <a:xfrm>
            <a:off x="5162460" y="198414"/>
            <a:ext cx="5832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 DISEGNI E IMMAGINI SI PUO’ FARE LO STESSO…</a:t>
            </a:r>
            <a:endParaRPr lang="it-IT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Immagine 3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B8062812-3523-42EA-B40A-FE1C9863F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4" y="363555"/>
            <a:ext cx="4240297" cy="3976927"/>
          </a:xfrm>
          <a:prstGeom prst="rect">
            <a:avLst/>
          </a:prstGeom>
        </p:spPr>
      </p:pic>
      <p:pic>
        <p:nvPicPr>
          <p:cNvPr id="5" name="Immagine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A698538F-D0FC-4AF9-B4F4-52127C23A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791">
            <a:off x="3139232" y="4536983"/>
            <a:ext cx="1613292" cy="1513088"/>
          </a:xfrm>
          <a:prstGeom prst="rect">
            <a:avLst/>
          </a:prstGeom>
        </p:spPr>
      </p:pic>
      <p:pic>
        <p:nvPicPr>
          <p:cNvPr id="6" name="Immagine 5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CD53D8C3-B389-424A-AC75-C23D24A31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6794">
            <a:off x="6894500" y="1302932"/>
            <a:ext cx="3133620" cy="2938987"/>
          </a:xfrm>
          <a:prstGeom prst="rect">
            <a:avLst/>
          </a:prstGeom>
        </p:spPr>
      </p:pic>
      <p:pic>
        <p:nvPicPr>
          <p:cNvPr id="3" name="Immagine 2" descr="Immagine che contiene orologio, finestra&#10;&#10;Descrizione generata automaticamente">
            <a:extLst>
              <a:ext uri="{FF2B5EF4-FFF2-40B4-BE49-F238E27FC236}">
                <a16:creationId xmlns:a16="http://schemas.microsoft.com/office/drawing/2014/main" id="{FDA1B683-BDEE-4C1C-B213-CFA39AEB0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96" y="3429000"/>
            <a:ext cx="3079143" cy="2979171"/>
          </a:xfrm>
          <a:prstGeom prst="rect">
            <a:avLst/>
          </a:prstGeom>
        </p:spPr>
      </p:pic>
      <p:pic>
        <p:nvPicPr>
          <p:cNvPr id="10" name="Immagine 9" descr="Immagine che contiene orologio, finestra&#10;&#10;Descrizione generata automaticamente">
            <a:extLst>
              <a:ext uri="{FF2B5EF4-FFF2-40B4-BE49-F238E27FC236}">
                <a16:creationId xmlns:a16="http://schemas.microsoft.com/office/drawing/2014/main" id="{B5DE537A-818F-4A72-BDF2-0C728E905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217">
            <a:off x="857262" y="4630297"/>
            <a:ext cx="1956246" cy="18927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43BA1BB-C309-457D-BCB2-696E7A0B5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2400">
            <a:off x="5142141" y="3117547"/>
            <a:ext cx="2419048" cy="21904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150847E-20AC-4292-A6F3-659E65080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444" y="724238"/>
            <a:ext cx="1885714" cy="27047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3D75F50-6995-4BD6-A221-BF2F03607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816321" y="1621503"/>
            <a:ext cx="1361905" cy="133333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D09DD9D-FDE0-46AE-809D-ECA08AB7E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281" y="4943705"/>
            <a:ext cx="1568015" cy="146446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D55A533-109C-4BAE-AD84-BCF947072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7792" y="5521927"/>
            <a:ext cx="2314081" cy="886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AF3F98-8C10-43DB-9FE6-9777BA182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3" y="808464"/>
            <a:ext cx="1404291" cy="15221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144E31-C486-4CB3-9099-CA0C121B79E2}"/>
              </a:ext>
            </a:extLst>
          </p:cNvPr>
          <p:cNvSpPr txBox="1"/>
          <p:nvPr/>
        </p:nvSpPr>
        <p:spPr>
          <a:xfrm>
            <a:off x="654421" y="1354007"/>
            <a:ext cx="118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n-lt"/>
              </a:rPr>
              <a:t>IDEA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A4AE55-AB15-45C2-99ED-74C2420B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002" y="1604003"/>
            <a:ext cx="3788577" cy="11829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242DD8-A823-40CF-A36F-03281D50E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525" y="639419"/>
            <a:ext cx="2740867" cy="9571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CEE356-C466-434B-B03D-49C80E7E5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461" y="1013981"/>
            <a:ext cx="3181809" cy="1111108"/>
          </a:xfrm>
          <a:prstGeom prst="rect">
            <a:avLst/>
          </a:prstGeom>
        </p:spPr>
      </p:pic>
      <p:pic>
        <p:nvPicPr>
          <p:cNvPr id="8" name="Immagine 7" descr="Immagine che contiene edificio, acqua, pavimento, bianco&#10;&#10;Descrizione generata automaticamente">
            <a:extLst>
              <a:ext uri="{FF2B5EF4-FFF2-40B4-BE49-F238E27FC236}">
                <a16:creationId xmlns:a16="http://schemas.microsoft.com/office/drawing/2014/main" id="{10927229-C3F5-4831-9BDF-6947AF3F0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3" y="881929"/>
            <a:ext cx="1689988" cy="1689988"/>
          </a:xfrm>
          <a:prstGeom prst="rect">
            <a:avLst/>
          </a:prstGeom>
        </p:spPr>
      </p:pic>
      <p:pic>
        <p:nvPicPr>
          <p:cNvPr id="9" name="Immagine 3">
            <a:extLst>
              <a:ext uri="{FF2B5EF4-FFF2-40B4-BE49-F238E27FC236}">
                <a16:creationId xmlns:a16="http://schemas.microsoft.com/office/drawing/2014/main" id="{A6814502-6581-4A96-AC7C-4802C2773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8" y="2824723"/>
            <a:ext cx="1271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5AB5AB-1315-40F4-9FEA-5BFB9E6CD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84" y="4729723"/>
            <a:ext cx="1577745" cy="1941840"/>
          </a:xfrm>
          <a:prstGeom prst="rect">
            <a:avLst/>
          </a:prstGeom>
        </p:spPr>
      </p:pic>
      <p:pic>
        <p:nvPicPr>
          <p:cNvPr id="11" name="Immagine 10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A92620A6-1290-4658-AB16-B0D059989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3" y="3243823"/>
            <a:ext cx="2971800" cy="2971800"/>
          </a:xfrm>
          <a:prstGeom prst="rect">
            <a:avLst/>
          </a:prstGeom>
        </p:spPr>
      </p:pic>
      <p:pic>
        <p:nvPicPr>
          <p:cNvPr id="12" name="Immagine 11" descr="Immagine che contiene oggetto, uomo, colorato, aquilone&#10;&#10;Descrizione generata automaticamente">
            <a:extLst>
              <a:ext uri="{FF2B5EF4-FFF2-40B4-BE49-F238E27FC236}">
                <a16:creationId xmlns:a16="http://schemas.microsoft.com/office/drawing/2014/main" id="{D463AE0D-7AB8-449E-8CD5-8CD21F81B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86" y="2824723"/>
            <a:ext cx="2717277" cy="2569899"/>
          </a:xfrm>
          <a:prstGeom prst="rect">
            <a:avLst/>
          </a:prstGeom>
        </p:spPr>
      </p:pic>
      <p:pic>
        <p:nvPicPr>
          <p:cNvPr id="13" name="Immagine 12" descr="Immagine che contiene sciando, oggetto, uomo, rosso&#10;&#10;Descrizione generata automaticamente">
            <a:extLst>
              <a:ext uri="{FF2B5EF4-FFF2-40B4-BE49-F238E27FC236}">
                <a16:creationId xmlns:a16="http://schemas.microsoft.com/office/drawing/2014/main" id="{F21DADC8-4E0E-4576-866B-69C9331360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57" y="5329263"/>
            <a:ext cx="3294918" cy="118182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101E75A-ECC4-4986-9D08-FF93D8D6A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4468" y="3429000"/>
            <a:ext cx="1219029" cy="1285151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84E2E7C-1CA7-47FF-B2BA-67861A3C55E5}"/>
              </a:ext>
            </a:extLst>
          </p:cNvPr>
          <p:cNvSpPr txBox="1">
            <a:spLocks/>
          </p:cNvSpPr>
          <p:nvPr/>
        </p:nvSpPr>
        <p:spPr>
          <a:xfrm>
            <a:off x="10086890" y="4729722"/>
            <a:ext cx="2001788" cy="205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/>
              <a:t>Graffemi</a:t>
            </a:r>
            <a:endParaRPr lang="it-IT" sz="1800" b="1" dirty="0"/>
          </a:p>
          <a:p>
            <a:endParaRPr lang="it-IT" sz="1800" dirty="0"/>
          </a:p>
          <a:p>
            <a:r>
              <a:rPr lang="it-IT" b="1" dirty="0">
                <a:solidFill>
                  <a:srgbClr val="FF0000"/>
                </a:solidFill>
              </a:rPr>
              <a:t>HVSB ABC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BD25B03-C627-4BB2-8A4D-C9DFE73A74FA}"/>
              </a:ext>
            </a:extLst>
          </p:cNvPr>
          <p:cNvSpPr/>
          <p:nvPr/>
        </p:nvSpPr>
        <p:spPr>
          <a:xfrm>
            <a:off x="5805365" y="6486897"/>
            <a:ext cx="316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ONDE STAZIONARIE</a:t>
            </a:r>
            <a:endParaRPr lang="it-IT" dirty="0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0DB98DBE-0414-4DDA-862E-CB7C60D185E6}"/>
              </a:ext>
            </a:extLst>
          </p:cNvPr>
          <p:cNvSpPr/>
          <p:nvPr/>
        </p:nvSpPr>
        <p:spPr>
          <a:xfrm rot="5400000" flipV="1">
            <a:off x="10397287" y="3931836"/>
            <a:ext cx="556591" cy="35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iando, oggetto, uomo, rosso&#10;&#10;Descrizione generata automaticamente">
            <a:extLst>
              <a:ext uri="{FF2B5EF4-FFF2-40B4-BE49-F238E27FC236}">
                <a16:creationId xmlns:a16="http://schemas.microsoft.com/office/drawing/2014/main" id="{44025052-C3DC-48F9-B209-EC2B12A7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53" y="687558"/>
            <a:ext cx="3621968" cy="1299128"/>
          </a:xfrm>
          <a:prstGeom prst="rect">
            <a:avLst/>
          </a:prstGeom>
        </p:spPr>
      </p:pic>
      <p:pic>
        <p:nvPicPr>
          <p:cNvPr id="3" name="Immagine 2" descr="Immagine che contiene oggetto, uomo, colorato, aquilone&#10;&#10;Descrizione generata automaticamente">
            <a:extLst>
              <a:ext uri="{FF2B5EF4-FFF2-40B4-BE49-F238E27FC236}">
                <a16:creationId xmlns:a16="http://schemas.microsoft.com/office/drawing/2014/main" id="{B3A359E2-B182-47C6-9B41-5990DB68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90" y="680726"/>
            <a:ext cx="2848073" cy="2693602"/>
          </a:xfrm>
          <a:prstGeom prst="rect">
            <a:avLst/>
          </a:prstGeom>
        </p:spPr>
      </p:pic>
      <p:pic>
        <p:nvPicPr>
          <p:cNvPr id="4" name="Immagine 3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FD79AF12-3ED2-486C-941C-A0147DD01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9" y="855949"/>
            <a:ext cx="2702581" cy="270258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D44C4CA-FDD0-40E7-B744-11CEC7F24E20}"/>
              </a:ext>
            </a:extLst>
          </p:cNvPr>
          <p:cNvSpPr/>
          <p:nvPr/>
        </p:nvSpPr>
        <p:spPr>
          <a:xfrm>
            <a:off x="5648758" y="231316"/>
            <a:ext cx="2826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GEOMETRIA CLASSICA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B9B17F-8536-448C-8519-AF8530A9CA81}"/>
              </a:ext>
            </a:extLst>
          </p:cNvPr>
          <p:cNvSpPr/>
          <p:nvPr/>
        </p:nvSpPr>
        <p:spPr>
          <a:xfrm>
            <a:off x="-20648" y="186300"/>
            <a:ext cx="2968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MECCANICA CLASSICA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CDC557-A100-47F0-9791-20FDFD708E4E}"/>
              </a:ext>
            </a:extLst>
          </p:cNvPr>
          <p:cNvSpPr/>
          <p:nvPr/>
        </p:nvSpPr>
        <p:spPr>
          <a:xfrm>
            <a:off x="3135951" y="230243"/>
            <a:ext cx="190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QUANTISTICA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B66A792-4AA1-4480-9C0D-30C98C26959C}"/>
              </a:ext>
            </a:extLst>
          </p:cNvPr>
          <p:cNvSpPr/>
          <p:nvPr/>
        </p:nvSpPr>
        <p:spPr>
          <a:xfrm>
            <a:off x="8796954" y="230243"/>
            <a:ext cx="351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QUANTIZZATA e SEMANTICA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B2E3ECA-2E33-4AF3-BCF0-CFD3912BE3BB}"/>
              </a:ext>
            </a:extLst>
          </p:cNvPr>
          <p:cNvSpPr/>
          <p:nvPr/>
        </p:nvSpPr>
        <p:spPr>
          <a:xfrm>
            <a:off x="2819734" y="252020"/>
            <a:ext cx="316217" cy="290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CBBB8EC-E667-4B73-A754-332D37B5A736}"/>
              </a:ext>
            </a:extLst>
          </p:cNvPr>
          <p:cNvSpPr/>
          <p:nvPr/>
        </p:nvSpPr>
        <p:spPr>
          <a:xfrm>
            <a:off x="8477263" y="291203"/>
            <a:ext cx="316217" cy="290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79B5E5-743C-4B11-AF02-82B1E0ADE52E}"/>
              </a:ext>
            </a:extLst>
          </p:cNvPr>
          <p:cNvSpPr/>
          <p:nvPr/>
        </p:nvSpPr>
        <p:spPr>
          <a:xfrm>
            <a:off x="8385217" y="1631888"/>
            <a:ext cx="2500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ONDE STAZIONARIE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BD0ACD3-B8B1-4C14-B84D-1666544D864A}"/>
              </a:ext>
            </a:extLst>
          </p:cNvPr>
          <p:cNvSpPr/>
          <p:nvPr/>
        </p:nvSpPr>
        <p:spPr>
          <a:xfrm rot="5400000">
            <a:off x="10633995" y="2040153"/>
            <a:ext cx="316217" cy="290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3EE8A21-CF51-4B48-BAF9-BC045AC88822}"/>
              </a:ext>
            </a:extLst>
          </p:cNvPr>
          <p:cNvSpPr/>
          <p:nvPr/>
        </p:nvSpPr>
        <p:spPr>
          <a:xfrm>
            <a:off x="7401184" y="2760413"/>
            <a:ext cx="183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SEMANTICA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E6F5A79-0763-4620-8F5C-C00DEAA7E4AE}"/>
              </a:ext>
            </a:extLst>
          </p:cNvPr>
          <p:cNvSpPr/>
          <p:nvPr/>
        </p:nvSpPr>
        <p:spPr>
          <a:xfrm>
            <a:off x="9635707" y="3083858"/>
            <a:ext cx="141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GRAFFEMI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934C6757-FDD7-4C15-821E-944914BB094A}"/>
              </a:ext>
            </a:extLst>
          </p:cNvPr>
          <p:cNvSpPr/>
          <p:nvPr/>
        </p:nvSpPr>
        <p:spPr>
          <a:xfrm rot="10648786">
            <a:off x="9079302" y="2551584"/>
            <a:ext cx="316217" cy="290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C721487-6FEB-4204-9D23-5ED5E80C0FFB}"/>
              </a:ext>
            </a:extLst>
          </p:cNvPr>
          <p:cNvSpPr/>
          <p:nvPr/>
        </p:nvSpPr>
        <p:spPr>
          <a:xfrm>
            <a:off x="9828185" y="2284685"/>
            <a:ext cx="86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HVSB</a:t>
            </a:r>
          </a:p>
          <a:p>
            <a:r>
              <a:rPr lang="it-IT" b="1" dirty="0"/>
              <a:t>ABC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C7E1CDF8-1903-49E1-93CD-B21F46E56C61}"/>
              </a:ext>
            </a:extLst>
          </p:cNvPr>
          <p:cNvSpPr/>
          <p:nvPr/>
        </p:nvSpPr>
        <p:spPr>
          <a:xfrm>
            <a:off x="9128808" y="3114986"/>
            <a:ext cx="316217" cy="290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D611277-B67F-4130-AE9E-A5A2AB251E8B}"/>
              </a:ext>
            </a:extLst>
          </p:cNvPr>
          <p:cNvSpPr/>
          <p:nvPr/>
        </p:nvSpPr>
        <p:spPr>
          <a:xfrm>
            <a:off x="1791361" y="67128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92415D6-819E-444D-B5A8-72FA40AACF46}"/>
              </a:ext>
            </a:extLst>
          </p:cNvPr>
          <p:cNvSpPr/>
          <p:nvPr/>
        </p:nvSpPr>
        <p:spPr>
          <a:xfrm>
            <a:off x="3172522" y="163655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65B838E-F4FF-4D01-B394-51F25C5DB756}"/>
              </a:ext>
            </a:extLst>
          </p:cNvPr>
          <p:cNvSpPr/>
          <p:nvPr/>
        </p:nvSpPr>
        <p:spPr>
          <a:xfrm>
            <a:off x="3015819" y="1161535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56143C0-91D3-4220-B4D0-535E9FF96E86}"/>
              </a:ext>
            </a:extLst>
          </p:cNvPr>
          <p:cNvSpPr/>
          <p:nvPr/>
        </p:nvSpPr>
        <p:spPr>
          <a:xfrm>
            <a:off x="2641096" y="303103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98D0CED-54BF-4AA5-8A09-E4A5874FB2EA}"/>
              </a:ext>
            </a:extLst>
          </p:cNvPr>
          <p:cNvSpPr/>
          <p:nvPr/>
        </p:nvSpPr>
        <p:spPr>
          <a:xfrm>
            <a:off x="669945" y="1063298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535C09C-EC55-4DFF-ADEE-A2BE18F3F320}"/>
              </a:ext>
            </a:extLst>
          </p:cNvPr>
          <p:cNvSpPr/>
          <p:nvPr/>
        </p:nvSpPr>
        <p:spPr>
          <a:xfrm>
            <a:off x="982278" y="303103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8A2B9F1-167C-4DB3-8789-49427D39B114}"/>
              </a:ext>
            </a:extLst>
          </p:cNvPr>
          <p:cNvSpPr/>
          <p:nvPr/>
        </p:nvSpPr>
        <p:spPr>
          <a:xfrm>
            <a:off x="515100" y="163655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3F397BB-9DB5-494C-BD3E-5A6328CFBDD0}"/>
              </a:ext>
            </a:extLst>
          </p:cNvPr>
          <p:cNvSpPr/>
          <p:nvPr/>
        </p:nvSpPr>
        <p:spPr>
          <a:xfrm>
            <a:off x="1774280" y="328584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AB24AFC-820E-4833-A150-40CE75E10C4E}"/>
              </a:ext>
            </a:extLst>
          </p:cNvPr>
          <p:cNvSpPr/>
          <p:nvPr/>
        </p:nvSpPr>
        <p:spPr>
          <a:xfrm>
            <a:off x="6350381" y="190613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20BA045-C5F4-41B6-B847-63E45AC2A3D6}"/>
              </a:ext>
            </a:extLst>
          </p:cNvPr>
          <p:cNvSpPr/>
          <p:nvPr/>
        </p:nvSpPr>
        <p:spPr>
          <a:xfrm>
            <a:off x="3864602" y="192925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7C68226-1D20-44D9-A480-DA1F6595958F}"/>
              </a:ext>
            </a:extLst>
          </p:cNvPr>
          <p:cNvSpPr/>
          <p:nvPr/>
        </p:nvSpPr>
        <p:spPr>
          <a:xfrm>
            <a:off x="5122467" y="3114986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FEC2534-D980-46BD-A03D-8E50FA7D51E6}"/>
              </a:ext>
            </a:extLst>
          </p:cNvPr>
          <p:cNvSpPr/>
          <p:nvPr/>
        </p:nvSpPr>
        <p:spPr>
          <a:xfrm>
            <a:off x="5098960" y="572144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0E98015-3C4B-47E5-8FFA-E87E339C321C}"/>
              </a:ext>
            </a:extLst>
          </p:cNvPr>
          <p:cNvSpPr/>
          <p:nvPr/>
        </p:nvSpPr>
        <p:spPr>
          <a:xfrm>
            <a:off x="6167751" y="2697067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7D6DA87-02BF-4738-BF7A-DA97E22E6D51}"/>
              </a:ext>
            </a:extLst>
          </p:cNvPr>
          <p:cNvSpPr/>
          <p:nvPr/>
        </p:nvSpPr>
        <p:spPr>
          <a:xfrm>
            <a:off x="6167751" y="1115048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324FDA9-F747-4BA7-B399-24BEC2897C3C}"/>
              </a:ext>
            </a:extLst>
          </p:cNvPr>
          <p:cNvSpPr/>
          <p:nvPr/>
        </p:nvSpPr>
        <p:spPr>
          <a:xfrm>
            <a:off x="4120042" y="111738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F9D8925-D3E2-4573-A691-E01231959CFD}"/>
              </a:ext>
            </a:extLst>
          </p:cNvPr>
          <p:cNvSpPr/>
          <p:nvPr/>
        </p:nvSpPr>
        <p:spPr>
          <a:xfrm>
            <a:off x="4120042" y="2708867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5D50F8F5-3A22-45F7-8AEF-C1CADBCCCA8D}"/>
              </a:ext>
            </a:extLst>
          </p:cNvPr>
          <p:cNvSpPr/>
          <p:nvPr/>
        </p:nvSpPr>
        <p:spPr>
          <a:xfrm>
            <a:off x="7627558" y="62457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D5E17681-BD17-4CA6-8522-A98980F2457F}"/>
              </a:ext>
            </a:extLst>
          </p:cNvPr>
          <p:cNvSpPr/>
          <p:nvPr/>
        </p:nvSpPr>
        <p:spPr>
          <a:xfrm>
            <a:off x="8417107" y="634448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0C1306B-566F-4AAE-BF06-B374A6302577}"/>
              </a:ext>
            </a:extLst>
          </p:cNvPr>
          <p:cNvSpPr/>
          <p:nvPr/>
        </p:nvSpPr>
        <p:spPr>
          <a:xfrm>
            <a:off x="9192484" y="62077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DA05C5F-0F8E-4C07-8BB2-25CD59A1DCD6}"/>
              </a:ext>
            </a:extLst>
          </p:cNvPr>
          <p:cNvSpPr/>
          <p:nvPr/>
        </p:nvSpPr>
        <p:spPr>
          <a:xfrm>
            <a:off x="10036821" y="65120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F74BAB17-DECB-41CA-A1F1-19ED952B4B83}"/>
              </a:ext>
            </a:extLst>
          </p:cNvPr>
          <p:cNvSpPr/>
          <p:nvPr/>
        </p:nvSpPr>
        <p:spPr>
          <a:xfrm>
            <a:off x="10696557" y="65044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DEA7C09-164F-4C42-8195-1FE426F46CDD}"/>
              </a:ext>
            </a:extLst>
          </p:cNvPr>
          <p:cNvSpPr/>
          <p:nvPr/>
        </p:nvSpPr>
        <p:spPr>
          <a:xfrm>
            <a:off x="11356293" y="646618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</a:t>
            </a:r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69030386-961D-422F-B996-7DEE915A0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91" y="4146552"/>
            <a:ext cx="3025173" cy="2138376"/>
          </a:xfrm>
          <a:prstGeom prst="rect">
            <a:avLst/>
          </a:prstGeom>
        </p:spPr>
      </p:pic>
      <p:sp>
        <p:nvSpPr>
          <p:cNvPr id="66" name="Freccia a destra 65">
            <a:extLst>
              <a:ext uri="{FF2B5EF4-FFF2-40B4-BE49-F238E27FC236}">
                <a16:creationId xmlns:a16="http://schemas.microsoft.com/office/drawing/2014/main" id="{26B8F247-EB12-44D6-B46D-C85B2B4312C4}"/>
              </a:ext>
            </a:extLst>
          </p:cNvPr>
          <p:cNvSpPr/>
          <p:nvPr/>
        </p:nvSpPr>
        <p:spPr>
          <a:xfrm>
            <a:off x="3887999" y="4538939"/>
            <a:ext cx="556591" cy="26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a destra 66">
            <a:extLst>
              <a:ext uri="{FF2B5EF4-FFF2-40B4-BE49-F238E27FC236}">
                <a16:creationId xmlns:a16="http://schemas.microsoft.com/office/drawing/2014/main" id="{0604AD0A-1AE0-40DA-BC1E-6FB0AECD6CF2}"/>
              </a:ext>
            </a:extLst>
          </p:cNvPr>
          <p:cNvSpPr/>
          <p:nvPr/>
        </p:nvSpPr>
        <p:spPr>
          <a:xfrm>
            <a:off x="3819490" y="5581348"/>
            <a:ext cx="556591" cy="26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8" name="Immagine 67" descr="Immagine che contiene screenshot, sedendo, via, segnale&#10;&#10;Descrizione generata automaticamente">
            <a:extLst>
              <a:ext uri="{FF2B5EF4-FFF2-40B4-BE49-F238E27FC236}">
                <a16:creationId xmlns:a16="http://schemas.microsoft.com/office/drawing/2014/main" id="{44A1155B-3E8C-43EC-A2EA-7E23F8664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84" y="4113252"/>
            <a:ext cx="2260798" cy="856930"/>
          </a:xfrm>
          <a:prstGeom prst="rect">
            <a:avLst/>
          </a:prstGeom>
        </p:spPr>
      </p:pic>
      <p:pic>
        <p:nvPicPr>
          <p:cNvPr id="69" name="Immagine 68" descr="Immagine che contiene cappello&#10;&#10;Descrizione generata automaticamente">
            <a:extLst>
              <a:ext uri="{FF2B5EF4-FFF2-40B4-BE49-F238E27FC236}">
                <a16:creationId xmlns:a16="http://schemas.microsoft.com/office/drawing/2014/main" id="{4DD6AC3D-E81C-4768-BDE9-893333D05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34" y="4325529"/>
            <a:ext cx="2644484" cy="2138376"/>
          </a:xfrm>
          <a:prstGeom prst="rect">
            <a:avLst/>
          </a:prstGeom>
        </p:spPr>
      </p:pic>
      <p:sp>
        <p:nvSpPr>
          <p:cNvPr id="70" name="Freccia a destra 69">
            <a:extLst>
              <a:ext uri="{FF2B5EF4-FFF2-40B4-BE49-F238E27FC236}">
                <a16:creationId xmlns:a16="http://schemas.microsoft.com/office/drawing/2014/main" id="{F89C9F25-E486-4059-97C5-85D90D705D8C}"/>
              </a:ext>
            </a:extLst>
          </p:cNvPr>
          <p:cNvSpPr/>
          <p:nvPr/>
        </p:nvSpPr>
        <p:spPr>
          <a:xfrm>
            <a:off x="7754864" y="4325529"/>
            <a:ext cx="556591" cy="26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reccia a destra 70">
            <a:extLst>
              <a:ext uri="{FF2B5EF4-FFF2-40B4-BE49-F238E27FC236}">
                <a16:creationId xmlns:a16="http://schemas.microsoft.com/office/drawing/2014/main" id="{6FA7F207-4EF0-4EDB-8E72-5EC4E2ED8092}"/>
              </a:ext>
            </a:extLst>
          </p:cNvPr>
          <p:cNvSpPr/>
          <p:nvPr/>
        </p:nvSpPr>
        <p:spPr>
          <a:xfrm rot="10800000">
            <a:off x="7683307" y="5590543"/>
            <a:ext cx="556591" cy="26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 descr="Immagine che contiene disegnando, dispositivo&#10;&#10;Descrizione generata automaticamente">
            <a:extLst>
              <a:ext uri="{FF2B5EF4-FFF2-40B4-BE49-F238E27FC236}">
                <a16:creationId xmlns:a16="http://schemas.microsoft.com/office/drawing/2014/main" id="{A6E52A81-D617-441F-99A8-095343D0D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67" y="4996984"/>
            <a:ext cx="1814454" cy="17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1DC77C-AD8F-4FE8-9170-91C0EE0C3C3E}"/>
              </a:ext>
            </a:extLst>
          </p:cNvPr>
          <p:cNvSpPr txBox="1"/>
          <p:nvPr/>
        </p:nvSpPr>
        <p:spPr>
          <a:xfrm>
            <a:off x="2336034" y="192288"/>
            <a:ext cx="500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DAI DISEGNI 2D AI MODELLI 3D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B472D6-A64F-4C07-8868-72A1B58E73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077" y="756764"/>
            <a:ext cx="669578" cy="7257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DEFA63-C8D7-44EB-8C31-83FF51C11D44}"/>
              </a:ext>
            </a:extLst>
          </p:cNvPr>
          <p:cNvSpPr txBox="1"/>
          <p:nvPr/>
        </p:nvSpPr>
        <p:spPr>
          <a:xfrm>
            <a:off x="3374416" y="691839"/>
            <a:ext cx="2597305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799" b="1" dirty="0">
                <a:solidFill>
                  <a:srgbClr val="FF0000"/>
                </a:solidFill>
              </a:rPr>
              <a:t>TEACH</a:t>
            </a:r>
          </a:p>
        </p:txBody>
      </p:sp>
      <p:pic>
        <p:nvPicPr>
          <p:cNvPr id="21" name="Immagine 20" descr="Immagine che contiene cappello&#10;&#10;Descrizione generata automaticamente">
            <a:extLst>
              <a:ext uri="{FF2B5EF4-FFF2-40B4-BE49-F238E27FC236}">
                <a16:creationId xmlns:a16="http://schemas.microsoft.com/office/drawing/2014/main" id="{9A8CFA18-500B-4BCC-8AAE-C8FF4CE3B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07" y="1687174"/>
            <a:ext cx="1484797" cy="12006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16982A-DCF4-4F1A-8DD2-1A3FCF6E5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705" y="1663460"/>
            <a:ext cx="2479129" cy="1752397"/>
          </a:xfrm>
          <a:prstGeom prst="rect">
            <a:avLst/>
          </a:prstGeom>
        </p:spPr>
      </p:pic>
      <p:pic>
        <p:nvPicPr>
          <p:cNvPr id="25" name="Immagine 24" descr="Immagine che contiene specchio&#10;&#10;Descrizione generata automaticamente">
            <a:extLst>
              <a:ext uri="{FF2B5EF4-FFF2-40B4-BE49-F238E27FC236}">
                <a16:creationId xmlns:a16="http://schemas.microsoft.com/office/drawing/2014/main" id="{74957908-848B-468D-A752-3FDE8AB103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52" y="3713117"/>
            <a:ext cx="1807544" cy="1136469"/>
          </a:xfrm>
          <a:prstGeom prst="rect">
            <a:avLst/>
          </a:prstGeom>
        </p:spPr>
      </p:pic>
      <p:pic>
        <p:nvPicPr>
          <p:cNvPr id="27" name="Immagine 26" descr="Immagine che contiene specchio&#10;&#10;Descrizione generata automaticamente">
            <a:extLst>
              <a:ext uri="{FF2B5EF4-FFF2-40B4-BE49-F238E27FC236}">
                <a16:creationId xmlns:a16="http://schemas.microsoft.com/office/drawing/2014/main" id="{215F2D20-76DD-48AF-88E8-2AAA691640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28" y="3445948"/>
            <a:ext cx="1523561" cy="719908"/>
          </a:xfrm>
          <a:prstGeom prst="rect">
            <a:avLst/>
          </a:prstGeom>
        </p:spPr>
      </p:pic>
      <p:pic>
        <p:nvPicPr>
          <p:cNvPr id="23" name="Immagine 22" descr="Immagine che contiene sedendo, fotografia, tavolo, luce&#10;&#10;Descrizione generata automaticamente">
            <a:extLst>
              <a:ext uri="{FF2B5EF4-FFF2-40B4-BE49-F238E27FC236}">
                <a16:creationId xmlns:a16="http://schemas.microsoft.com/office/drawing/2014/main" id="{81E41B03-08D3-46DB-87F0-C6473D0C58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64" y="4372466"/>
            <a:ext cx="1484796" cy="576941"/>
          </a:xfrm>
          <a:prstGeom prst="rect">
            <a:avLst/>
          </a:prstGeom>
        </p:spPr>
      </p:pic>
      <p:pic>
        <p:nvPicPr>
          <p:cNvPr id="29" name="Immagine 28" descr="Immagine che contiene testo&#10;&#10;Descrizione generata automaticamente">
            <a:extLst>
              <a:ext uri="{FF2B5EF4-FFF2-40B4-BE49-F238E27FC236}">
                <a16:creationId xmlns:a16="http://schemas.microsoft.com/office/drawing/2014/main" id="{3420DBB6-0298-449D-9EB4-15A7A6D450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00" y="3953189"/>
            <a:ext cx="1683298" cy="1189856"/>
          </a:xfrm>
          <a:prstGeom prst="rect">
            <a:avLst/>
          </a:prstGeom>
        </p:spPr>
      </p:pic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CD7674CA-FB55-4B38-B3CC-4E01159C8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0128" y="4521797"/>
          <a:ext cx="1484797" cy="210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5667360" imgH="8020014" progId="AcroExch.Document.DC">
                  <p:embed/>
                </p:oleObj>
              </mc:Choice>
              <mc:Fallback>
                <p:oleObj name="Acrobat Document" r:id="rId12" imgW="5667360" imgH="8020014" progId="AcroExch.Document.DC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CD7674CA-FB55-4B38-B3CC-4E01159C8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580128" y="4521797"/>
                        <a:ext cx="1484797" cy="2101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magine 3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AA9CCD-07C7-49EB-B5F3-9063125FA1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5" y="5119687"/>
            <a:ext cx="2245188" cy="1587033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19AA7071-5FC4-4289-87BA-EF52CC279C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47" y="5572384"/>
            <a:ext cx="1576008" cy="1118918"/>
          </a:xfrm>
          <a:prstGeom prst="rect">
            <a:avLst/>
          </a:prstGeom>
        </p:spPr>
      </p:pic>
      <p:pic>
        <p:nvPicPr>
          <p:cNvPr id="37" name="Immagine 36" descr="Immagine che contiene motore, tacchino&#10;&#10;Descrizione generata automaticamente">
            <a:extLst>
              <a:ext uri="{FF2B5EF4-FFF2-40B4-BE49-F238E27FC236}">
                <a16:creationId xmlns:a16="http://schemas.microsoft.com/office/drawing/2014/main" id="{AC8643BC-B55A-4789-93DC-48C2B7B68D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30" y="5256262"/>
            <a:ext cx="1571247" cy="1118918"/>
          </a:xfrm>
          <a:prstGeom prst="rect">
            <a:avLst/>
          </a:prstGeom>
        </p:spPr>
      </p:pic>
      <p:pic>
        <p:nvPicPr>
          <p:cNvPr id="41" name="Immagine 40" descr="Immagine che contiene disegnando, stanza, stufa&#10;&#10;Descrizione generata automaticamente">
            <a:extLst>
              <a:ext uri="{FF2B5EF4-FFF2-40B4-BE49-F238E27FC236}">
                <a16:creationId xmlns:a16="http://schemas.microsoft.com/office/drawing/2014/main" id="{C95EDDBE-5F68-4445-BA69-A8135C8F34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75" y="1841820"/>
            <a:ext cx="1576008" cy="1118918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B2AC20DA-5658-475C-97A5-08E9DEB8E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13" y="1581497"/>
            <a:ext cx="1062063" cy="947760"/>
          </a:xfrm>
          <a:prstGeom prst="rect">
            <a:avLst/>
          </a:prstGeom>
        </p:spPr>
      </p:pic>
      <p:pic>
        <p:nvPicPr>
          <p:cNvPr id="45" name="Immagine 4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5518E9E-26CF-4312-8A14-92FE2D60BD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3" y="1815345"/>
            <a:ext cx="2162659" cy="150175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BB971E01-7C59-4882-9A86-A5B7B8EEA93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" y="3250179"/>
            <a:ext cx="1562137" cy="1271618"/>
          </a:xfrm>
          <a:prstGeom prst="rect">
            <a:avLst/>
          </a:prstGeom>
        </p:spPr>
      </p:pic>
      <p:pic>
        <p:nvPicPr>
          <p:cNvPr id="51" name="Immagine 5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17128D2-E803-4782-8D34-4B6191B92A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" y="4953861"/>
            <a:ext cx="1959908" cy="1424200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8C78AD6E-B8FD-4A38-A8E3-773A5976D52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2" y="4349151"/>
            <a:ext cx="1600238" cy="116207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285A9635-1F86-4141-90BE-C78622D737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5" y="1610879"/>
            <a:ext cx="1413217" cy="884697"/>
          </a:xfrm>
          <a:prstGeom prst="rect">
            <a:avLst/>
          </a:prstGeom>
        </p:spPr>
      </p:pic>
      <p:pic>
        <p:nvPicPr>
          <p:cNvPr id="55" name="Immagine 54" descr="Immagine che contiene idrante&#10;&#10;Descrizione generata automaticamente">
            <a:extLst>
              <a:ext uri="{FF2B5EF4-FFF2-40B4-BE49-F238E27FC236}">
                <a16:creationId xmlns:a16="http://schemas.microsoft.com/office/drawing/2014/main" id="{008A6FE7-E7C3-47DC-8BC5-3019DA517CC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0" y="5598009"/>
            <a:ext cx="994093" cy="1136470"/>
          </a:xfrm>
          <a:prstGeom prst="rect">
            <a:avLst/>
          </a:prstGeom>
        </p:spPr>
      </p:pic>
      <p:pic>
        <p:nvPicPr>
          <p:cNvPr id="13" name="Immagine 12" descr="Immagine che contiene cibo, colorato, sedendo, colori&#10;&#10;Descrizione generata automaticamente">
            <a:extLst>
              <a:ext uri="{FF2B5EF4-FFF2-40B4-BE49-F238E27FC236}">
                <a16:creationId xmlns:a16="http://schemas.microsoft.com/office/drawing/2014/main" id="{05F75A2F-974D-4FD0-A838-575C3E3E91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6" y="2927037"/>
            <a:ext cx="1419734" cy="1136469"/>
          </a:xfrm>
          <a:prstGeom prst="rect">
            <a:avLst/>
          </a:prstGeom>
        </p:spPr>
      </p:pic>
      <p:pic>
        <p:nvPicPr>
          <p:cNvPr id="14" name="Immagine 13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CD0DA30B-6986-428D-A9FD-C58719E2B1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03" y="2927038"/>
            <a:ext cx="1998546" cy="10378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6A1C7B8-3A37-43D3-A4CD-18C8E900D95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7" y="3964858"/>
            <a:ext cx="1068222" cy="1136469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B1DF933B-22DC-4566-A3DD-6C2E00219D1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43" y="4843422"/>
            <a:ext cx="1131441" cy="694345"/>
          </a:xfrm>
          <a:prstGeom prst="rect">
            <a:avLst/>
          </a:prstGeom>
        </p:spPr>
      </p:pic>
      <p:pic>
        <p:nvPicPr>
          <p:cNvPr id="17" name="Immagine 16" descr="Immagine che contiene screenshot, sedendo, via, segnale&#10;&#10;Descrizione generata automaticamente">
            <a:extLst>
              <a:ext uri="{FF2B5EF4-FFF2-40B4-BE49-F238E27FC236}">
                <a16:creationId xmlns:a16="http://schemas.microsoft.com/office/drawing/2014/main" id="{815C39AB-B9A8-487B-A667-4698A5826D3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59" y="3043707"/>
            <a:ext cx="1899292" cy="719908"/>
          </a:xfrm>
          <a:prstGeom prst="rect">
            <a:avLst/>
          </a:prstGeom>
        </p:spPr>
      </p:pic>
      <p:pic>
        <p:nvPicPr>
          <p:cNvPr id="19" name="Immagine 18" descr="Immagine che contiene disegnando, dispositivo&#10;&#10;Descrizione generata automaticamente">
            <a:extLst>
              <a:ext uri="{FF2B5EF4-FFF2-40B4-BE49-F238E27FC236}">
                <a16:creationId xmlns:a16="http://schemas.microsoft.com/office/drawing/2014/main" id="{5BD38595-C0C5-44C2-BF9B-651E1E29FEF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29" y="1160537"/>
            <a:ext cx="1381720" cy="1309615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FD90B6E-622E-458B-A202-D9F80E8E2903}"/>
              </a:ext>
            </a:extLst>
          </p:cNvPr>
          <p:cNvSpPr txBox="1"/>
          <p:nvPr/>
        </p:nvSpPr>
        <p:spPr>
          <a:xfrm>
            <a:off x="17490614" y="932688"/>
            <a:ext cx="451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dirty="0">
                <a:solidFill>
                  <a:srgbClr val="FF0000"/>
                </a:solidFill>
              </a:rPr>
              <a:t>TEACH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0049561-1EE9-4D99-9C08-C08DC29BE1A8}"/>
              </a:ext>
            </a:extLst>
          </p:cNvPr>
          <p:cNvSpPr txBox="1"/>
          <p:nvPr/>
        </p:nvSpPr>
        <p:spPr>
          <a:xfrm>
            <a:off x="6117895" y="708477"/>
            <a:ext cx="2597305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799" b="1" dirty="0">
                <a:solidFill>
                  <a:srgbClr val="FF0000"/>
                </a:solidFill>
              </a:rPr>
              <a:t>TRAIN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7A91404-13A0-4829-AB7A-E668DF329292}"/>
              </a:ext>
            </a:extLst>
          </p:cNvPr>
          <p:cNvSpPr txBox="1"/>
          <p:nvPr/>
        </p:nvSpPr>
        <p:spPr>
          <a:xfrm>
            <a:off x="8794508" y="703746"/>
            <a:ext cx="1839019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799" b="1" dirty="0">
                <a:solidFill>
                  <a:srgbClr val="FF0000"/>
                </a:solidFill>
              </a:rPr>
              <a:t>TEST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AB31D19-D5F2-49A9-B71C-34D8F796E534}"/>
              </a:ext>
            </a:extLst>
          </p:cNvPr>
          <p:cNvSpPr/>
          <p:nvPr/>
        </p:nvSpPr>
        <p:spPr>
          <a:xfrm>
            <a:off x="2057471" y="2318268"/>
            <a:ext cx="4447660" cy="29198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6737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15"/>
    </mc:Choice>
    <mc:Fallback xmlns="">
      <p:transition spd="slow" advTm="5341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>
            <a:extLst>
              <a:ext uri="{FF2B5EF4-FFF2-40B4-BE49-F238E27FC236}">
                <a16:creationId xmlns:a16="http://schemas.microsoft.com/office/drawing/2014/main" id="{5EDF1C0F-76C9-40F0-B01B-15E6556D6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93" y="5623158"/>
            <a:ext cx="1700638" cy="848914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4968F619-1A9C-46C0-A716-54E8E3F0BBD5}"/>
              </a:ext>
            </a:extLst>
          </p:cNvPr>
          <p:cNvSpPr/>
          <p:nvPr/>
        </p:nvSpPr>
        <p:spPr>
          <a:xfrm>
            <a:off x="10861339" y="5949133"/>
            <a:ext cx="1330661" cy="83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799" b="1" dirty="0">
                <a:latin typeface="Mistral" panose="03090702030407020403" pitchFamily="66" charset="0"/>
              </a:rPr>
              <a:t>facto</a:t>
            </a:r>
            <a:endParaRPr lang="it-IT" sz="4799" dirty="0">
              <a:latin typeface="Mistral" panose="03090702030407020403" pitchFamily="66" charset="0"/>
            </a:endParaRP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64E8AA92-E52C-4D12-95BC-59CE36E928D9}"/>
              </a:ext>
            </a:extLst>
          </p:cNvPr>
          <p:cNvSpPr/>
          <p:nvPr/>
        </p:nvSpPr>
        <p:spPr>
          <a:xfrm>
            <a:off x="5462699" y="463134"/>
            <a:ext cx="4593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LA SOLUZIONE APPARE TROPPO SEMPLICE (E=mc</a:t>
            </a:r>
            <a:r>
              <a:rPr lang="it-IT" b="1" baseline="30000" dirty="0"/>
              <a:t>2</a:t>
            </a:r>
            <a:r>
              <a:rPr lang="it-IT" sz="2400" b="1" dirty="0"/>
              <a:t>)</a:t>
            </a:r>
          </a:p>
          <a:p>
            <a:r>
              <a:rPr lang="it-IT" sz="2400" b="1" dirty="0"/>
              <a:t>MA NESSUNO CI AVEVA ANCORA PENSATO E …</a:t>
            </a:r>
            <a:endParaRPr lang="it-IT" sz="2400" dirty="0"/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202CDED0-27C8-45A1-A074-F40A00B70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604" y="2478547"/>
            <a:ext cx="2701678" cy="3041051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2D17712-2DC5-49A9-8F1B-A96A138B54BD}"/>
              </a:ext>
            </a:extLst>
          </p:cNvPr>
          <p:cNvSpPr txBox="1"/>
          <p:nvPr/>
        </p:nvSpPr>
        <p:spPr>
          <a:xfrm>
            <a:off x="8502250" y="3472493"/>
            <a:ext cx="294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FUNZIONA!</a:t>
            </a:r>
            <a:endParaRPr lang="it-IT" sz="2400" b="1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78580FB-57F4-4F28-8035-9A4DB28002E1}"/>
              </a:ext>
            </a:extLst>
          </p:cNvPr>
          <p:cNvSpPr/>
          <p:nvPr/>
        </p:nvSpPr>
        <p:spPr>
          <a:xfrm>
            <a:off x="177030" y="3591632"/>
            <a:ext cx="4542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… GEOMETRIA SEMANTICA</a:t>
            </a:r>
            <a:endParaRPr lang="it-IT" sz="2400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B39237C-D6A6-4320-B489-49F7526A668E}"/>
              </a:ext>
            </a:extLst>
          </p:cNvPr>
          <p:cNvSpPr/>
          <p:nvPr/>
        </p:nvSpPr>
        <p:spPr>
          <a:xfrm>
            <a:off x="621719" y="169903"/>
            <a:ext cx="285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DA VITRUVIO A …</a:t>
            </a:r>
            <a:endParaRPr lang="it-IT" sz="2400" dirty="0"/>
          </a:p>
        </p:txBody>
      </p:sp>
      <p:pic>
        <p:nvPicPr>
          <p:cNvPr id="11" name="Immagine 10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81B0B8D1-9758-40FA-9D18-0A7514B92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9" y="855949"/>
            <a:ext cx="2702581" cy="270258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52BBBCD-FE73-497E-9A79-9630CFEC5508}"/>
              </a:ext>
            </a:extLst>
          </p:cNvPr>
          <p:cNvSpPr/>
          <p:nvPr/>
        </p:nvSpPr>
        <p:spPr>
          <a:xfrm>
            <a:off x="1791361" y="67128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A15DCD4-C9D5-423C-8B17-E0161882C7A0}"/>
              </a:ext>
            </a:extLst>
          </p:cNvPr>
          <p:cNvSpPr/>
          <p:nvPr/>
        </p:nvSpPr>
        <p:spPr>
          <a:xfrm>
            <a:off x="3172522" y="163655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3469460-13F5-4A99-ADAC-DF1A7D8662C5}"/>
              </a:ext>
            </a:extLst>
          </p:cNvPr>
          <p:cNvSpPr/>
          <p:nvPr/>
        </p:nvSpPr>
        <p:spPr>
          <a:xfrm>
            <a:off x="3015819" y="1161535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625C113-0444-49AD-888E-46F88841B792}"/>
              </a:ext>
            </a:extLst>
          </p:cNvPr>
          <p:cNvSpPr/>
          <p:nvPr/>
        </p:nvSpPr>
        <p:spPr>
          <a:xfrm>
            <a:off x="2641096" y="303103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AF3A833-2F37-4FE0-8BF7-90C3E92E0DF4}"/>
              </a:ext>
            </a:extLst>
          </p:cNvPr>
          <p:cNvSpPr/>
          <p:nvPr/>
        </p:nvSpPr>
        <p:spPr>
          <a:xfrm>
            <a:off x="669945" y="1063298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5B4DC85-62CF-4382-A859-BD3B388E2D60}"/>
              </a:ext>
            </a:extLst>
          </p:cNvPr>
          <p:cNvSpPr/>
          <p:nvPr/>
        </p:nvSpPr>
        <p:spPr>
          <a:xfrm>
            <a:off x="982278" y="303103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5476FF2-E3B0-4A0F-B79E-C72A978FDACC}"/>
              </a:ext>
            </a:extLst>
          </p:cNvPr>
          <p:cNvSpPr/>
          <p:nvPr/>
        </p:nvSpPr>
        <p:spPr>
          <a:xfrm>
            <a:off x="515100" y="163655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CDEC7D9-FEE3-4C44-B361-4A9639FC3D78}"/>
              </a:ext>
            </a:extLst>
          </p:cNvPr>
          <p:cNvSpPr/>
          <p:nvPr/>
        </p:nvSpPr>
        <p:spPr>
          <a:xfrm>
            <a:off x="1774280" y="328584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pic>
        <p:nvPicPr>
          <p:cNvPr id="20" name="Immagine 19" descr="Immagine che contiene oggetto, uomo, colorato, aquilone&#10;&#10;Descrizione generata automaticamente">
            <a:extLst>
              <a:ext uri="{FF2B5EF4-FFF2-40B4-BE49-F238E27FC236}">
                <a16:creationId xmlns:a16="http://schemas.microsoft.com/office/drawing/2014/main" id="{7850596E-9687-4DDE-94A7-FFE21BA8C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0" y="4086399"/>
            <a:ext cx="2848073" cy="269360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A8C85C21-64A7-428B-A2F1-8CB2C046BFB2}"/>
              </a:ext>
            </a:extLst>
          </p:cNvPr>
          <p:cNvSpPr/>
          <p:nvPr/>
        </p:nvSpPr>
        <p:spPr>
          <a:xfrm>
            <a:off x="3045991" y="5311806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4EA453F-44D9-405E-A486-AD4B54440027}"/>
              </a:ext>
            </a:extLst>
          </p:cNvPr>
          <p:cNvSpPr/>
          <p:nvPr/>
        </p:nvSpPr>
        <p:spPr>
          <a:xfrm>
            <a:off x="560212" y="5334932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44197EB-F2C5-43DB-85D0-E1E68542E402}"/>
              </a:ext>
            </a:extLst>
          </p:cNvPr>
          <p:cNvSpPr/>
          <p:nvPr/>
        </p:nvSpPr>
        <p:spPr>
          <a:xfrm>
            <a:off x="1818077" y="6520659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DE40F8E-46E9-46A9-B6ED-D90062570840}"/>
              </a:ext>
            </a:extLst>
          </p:cNvPr>
          <p:cNvSpPr/>
          <p:nvPr/>
        </p:nvSpPr>
        <p:spPr>
          <a:xfrm>
            <a:off x="1794570" y="3977817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CCE4E84-47F7-4623-AB85-4A3B7820FED3}"/>
              </a:ext>
            </a:extLst>
          </p:cNvPr>
          <p:cNvSpPr/>
          <p:nvPr/>
        </p:nvSpPr>
        <p:spPr>
          <a:xfrm>
            <a:off x="2863361" y="610274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FBB114C-7874-4541-BB26-D5BCC714B1D0}"/>
              </a:ext>
            </a:extLst>
          </p:cNvPr>
          <p:cNvSpPr/>
          <p:nvPr/>
        </p:nvSpPr>
        <p:spPr>
          <a:xfrm>
            <a:off x="2863361" y="4520721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2F84BEF-BD39-4708-8CB1-801F1A40FDE0}"/>
              </a:ext>
            </a:extLst>
          </p:cNvPr>
          <p:cNvSpPr/>
          <p:nvPr/>
        </p:nvSpPr>
        <p:spPr>
          <a:xfrm>
            <a:off x="815652" y="4523053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36C84991-E1CC-4867-B744-CE31914F6639}"/>
              </a:ext>
            </a:extLst>
          </p:cNvPr>
          <p:cNvSpPr/>
          <p:nvPr/>
        </p:nvSpPr>
        <p:spPr>
          <a:xfrm>
            <a:off x="815652" y="6114540"/>
            <a:ext cx="35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3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77"/>
    </mc:Choice>
    <mc:Fallback xmlns="">
      <p:transition spd="slow" advTm="126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>
            <a:solidFill>
              <a:srgbClr val="764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FEB05D-B9A2-4C63-A704-669C161B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8" y="1034371"/>
            <a:ext cx="6935559" cy="4698841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764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0AF35CD-634A-430A-9B3A-D00099B0A5E1}"/>
              </a:ext>
            </a:extLst>
          </p:cNvPr>
          <p:cNvSpPr txBox="1">
            <a:spLocks/>
          </p:cNvSpPr>
          <p:nvPr/>
        </p:nvSpPr>
        <p:spPr>
          <a:xfrm>
            <a:off x="8349795" y="662947"/>
            <a:ext cx="3441058" cy="16857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USA </a:t>
            </a:r>
            <a:r>
              <a:rPr lang="it-IT" dirty="0">
                <a:solidFill>
                  <a:srgbClr val="FF0000"/>
                </a:solidFill>
              </a:rPr>
              <a:t>8 BIT </a:t>
            </a:r>
            <a:r>
              <a:rPr lang="it-IT" dirty="0">
                <a:solidFill>
                  <a:schemeClr val="bg1"/>
                </a:solidFill>
              </a:rPr>
              <a:t>PER I CARATTERI ASCII</a:t>
            </a:r>
          </a:p>
          <a:p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A4EC648-BEBB-4DCD-9DF2-CC7AC77063E4}"/>
              </a:ext>
            </a:extLst>
          </p:cNvPr>
          <p:cNvSpPr txBox="1">
            <a:spLocks/>
          </p:cNvSpPr>
          <p:nvPr/>
        </p:nvSpPr>
        <p:spPr>
          <a:xfrm>
            <a:off x="8395181" y="4085640"/>
            <a:ext cx="3441058" cy="194750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sarebbe IN GRADO DI </a:t>
            </a:r>
            <a:r>
              <a:rPr lang="it-IT" dirty="0" err="1">
                <a:solidFill>
                  <a:schemeClr val="bg1"/>
                </a:solidFill>
              </a:rPr>
              <a:t>SCRIVERe</a:t>
            </a:r>
            <a:r>
              <a:rPr lang="it-IT" dirty="0">
                <a:solidFill>
                  <a:schemeClr val="bg1"/>
                </a:solidFill>
              </a:rPr>
              <a:t> DA SOLO la divina commedia al posto di dante.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D3D69DB-2B9C-4A9F-962B-C12BA5B66D75}"/>
              </a:ext>
            </a:extLst>
          </p:cNvPr>
          <p:cNvSpPr txBox="1">
            <a:spLocks/>
          </p:cNvSpPr>
          <p:nvPr/>
        </p:nvSpPr>
        <p:spPr>
          <a:xfrm>
            <a:off x="8374375" y="1484623"/>
            <a:ext cx="2854943" cy="2575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USANDO </a:t>
            </a:r>
            <a:r>
              <a:rPr lang="it-IT" dirty="0">
                <a:solidFill>
                  <a:srgbClr val="FF0000"/>
                </a:solidFill>
              </a:rPr>
              <a:t>l’INTELLIGENZA ARTIFICIALE</a:t>
            </a:r>
            <a:r>
              <a:rPr lang="it-IT" dirty="0">
                <a:solidFill>
                  <a:schemeClr val="bg1"/>
                </a:solidFill>
              </a:rPr>
              <a:t> e IL </a:t>
            </a:r>
            <a:r>
              <a:rPr lang="it-IT" dirty="0">
                <a:solidFill>
                  <a:srgbClr val="FF0000"/>
                </a:solidFill>
              </a:rPr>
              <a:t>MACHINE LEARNING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A5A00C-F03A-4D2C-B465-F732A4851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43" y="5186896"/>
            <a:ext cx="1456843" cy="1092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3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>
            <a:solidFill>
              <a:srgbClr val="515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B716A6-A3A7-4857-8EBE-177D6423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36" y="871290"/>
            <a:ext cx="6935559" cy="502828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515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BFF3FAC-CB20-47EC-B8A8-20552635A60A}"/>
              </a:ext>
            </a:extLst>
          </p:cNvPr>
          <p:cNvSpPr txBox="1">
            <a:spLocks/>
          </p:cNvSpPr>
          <p:nvPr/>
        </p:nvSpPr>
        <p:spPr>
          <a:xfrm>
            <a:off x="8340607" y="646357"/>
            <a:ext cx="3194123" cy="272975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>
                <a:solidFill>
                  <a:schemeClr val="bg1"/>
                </a:solidFill>
              </a:rPr>
              <a:t>USAndo</a:t>
            </a:r>
            <a:r>
              <a:rPr lang="it-IT" dirty="0">
                <a:solidFill>
                  <a:schemeClr val="bg1"/>
                </a:solidFill>
              </a:rPr>
              <a:t> le  </a:t>
            </a:r>
            <a:r>
              <a:rPr lang="it-IT" dirty="0">
                <a:solidFill>
                  <a:srgbClr val="FF0000"/>
                </a:solidFill>
              </a:rPr>
              <a:t>7 note </a:t>
            </a:r>
            <a:r>
              <a:rPr lang="it-IT" dirty="0">
                <a:solidFill>
                  <a:schemeClr val="bg1"/>
                </a:solidFill>
              </a:rPr>
              <a:t>e il pentagramma </a:t>
            </a:r>
            <a:r>
              <a:rPr lang="it-IT" dirty="0" err="1">
                <a:solidFill>
                  <a:schemeClr val="bg1"/>
                </a:solidFill>
              </a:rPr>
              <a:t>e’</a:t>
            </a:r>
            <a:r>
              <a:rPr lang="it-IT" dirty="0">
                <a:solidFill>
                  <a:schemeClr val="bg1"/>
                </a:solidFill>
              </a:rPr>
              <a:t> in grado di riconoscere e suonare un brano musicale.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C864086-7E4E-4670-B555-CF612D78E464}"/>
              </a:ext>
            </a:extLst>
          </p:cNvPr>
          <p:cNvSpPr txBox="1">
            <a:spLocks/>
          </p:cNvSpPr>
          <p:nvPr/>
        </p:nvSpPr>
        <p:spPr>
          <a:xfrm>
            <a:off x="8374375" y="3366002"/>
            <a:ext cx="3251128" cy="294765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Forse non è’ ancora in grado di scrivere una sinfonia come </a:t>
            </a:r>
            <a:r>
              <a:rPr lang="it-IT" dirty="0" err="1">
                <a:solidFill>
                  <a:schemeClr val="bg1"/>
                </a:solidFill>
              </a:rPr>
              <a:t>mozart</a:t>
            </a:r>
            <a:r>
              <a:rPr lang="it-IT" dirty="0">
                <a:solidFill>
                  <a:schemeClr val="bg1"/>
                </a:solidFill>
              </a:rPr>
              <a:t>, ma ci siamo molto vicini.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F873E7-954F-4758-A864-EBEDE004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59" y="4751289"/>
            <a:ext cx="1285875" cy="154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>
            <a:solidFill>
              <a:srgbClr val="503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7CBA4AC-D4A3-4F0B-9155-1C78AE6E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8" y="1051710"/>
            <a:ext cx="6935559" cy="4664163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503D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F12CFD8-E6C6-486F-B0F8-1709FDF7341C}"/>
              </a:ext>
            </a:extLst>
          </p:cNvPr>
          <p:cNvSpPr/>
          <p:nvPr/>
        </p:nvSpPr>
        <p:spPr>
          <a:xfrm>
            <a:off x="8485633" y="1047233"/>
            <a:ext cx="2734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QUI SIAMO ANCORA UN PO’ LONTANI NONOSTANTE SU </a:t>
            </a:r>
            <a:r>
              <a:rPr lang="it-IT" sz="2400" dirty="0">
                <a:solidFill>
                  <a:srgbClr val="FF0000"/>
                </a:solidFill>
              </a:rPr>
              <a:t>GOOGLE</a:t>
            </a:r>
            <a:r>
              <a:rPr lang="it-IT" sz="2400" dirty="0">
                <a:solidFill>
                  <a:schemeClr val="bg1"/>
                </a:solidFill>
              </a:rPr>
              <a:t> STIANO MEMORIZZANDO </a:t>
            </a:r>
            <a:r>
              <a:rPr lang="it-IT" sz="2400" dirty="0">
                <a:solidFill>
                  <a:srgbClr val="FF0000"/>
                </a:solidFill>
              </a:rPr>
              <a:t>MILIONI</a:t>
            </a:r>
            <a:r>
              <a:rPr lang="it-IT" sz="2400" dirty="0">
                <a:solidFill>
                  <a:schemeClr val="bg1"/>
                </a:solidFill>
              </a:rPr>
              <a:t> DI IMMAGINI PROPRIO PER RAGGIUNGERE L’OBIETTIVO.</a:t>
            </a:r>
            <a:endParaRPr lang="it-IT" sz="2400" dirty="0"/>
          </a:p>
        </p:txBody>
      </p:sp>
      <p:pic>
        <p:nvPicPr>
          <p:cNvPr id="4" name="Immagine 3" descr="Immagine che contiene disegnando, segnale, luce&#10;&#10;Descrizione generata automaticamente">
            <a:extLst>
              <a:ext uri="{FF2B5EF4-FFF2-40B4-BE49-F238E27FC236}">
                <a16:creationId xmlns:a16="http://schemas.microsoft.com/office/drawing/2014/main" id="{050651C8-295F-4AB3-98D0-7D16616A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4" y="5489415"/>
            <a:ext cx="2084519" cy="715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6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D9C196-56A3-4D2B-B250-2501F51B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6EBF77-A535-4798-83D5-C5D9C36B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2"/>
            <a:ext cx="7592567" cy="5856457"/>
          </a:xfrm>
          <a:prstGeom prst="rect">
            <a:avLst/>
          </a:prstGeom>
          <a:noFill/>
          <a:ln w="9525">
            <a:solidFill>
              <a:srgbClr val="2D4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5DC64BC-50B3-4E13-BE93-74837039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8" y="1051710"/>
            <a:ext cx="6935559" cy="4664163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2DB23-D2D0-4E56-A97D-E9B80FD3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2D4D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5DE191-CBE1-4F10-93BC-FF0E7C06690D}"/>
              </a:ext>
            </a:extLst>
          </p:cNvPr>
          <p:cNvSpPr/>
          <p:nvPr/>
        </p:nvSpPr>
        <p:spPr>
          <a:xfrm>
            <a:off x="8221824" y="1337077"/>
            <a:ext cx="34316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MA ANCHE SE IL RICONOSCIMENTO DI IMMAGINI CON I BIG DATA STA MIGLIORANDO OGNI GIORNO, </a:t>
            </a:r>
            <a:r>
              <a:rPr lang="it-IT" sz="2000" dirty="0">
                <a:solidFill>
                  <a:srgbClr val="FF0000"/>
                </a:solidFill>
              </a:rPr>
              <a:t>NON PUO’ RISOLVERE</a:t>
            </a:r>
            <a:r>
              <a:rPr lang="it-IT" sz="2000" dirty="0">
                <a:solidFill>
                  <a:schemeClr val="bg1"/>
                </a:solidFill>
              </a:rPr>
              <a:t> I PROBLEMI DOVE NON BASTA RICONOSCERE: OCCORRE SCOMPORRE LE FIGURE E UTILIZZARE TUTTI I SINGOLI COMPONENTI.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INFATTI…</a:t>
            </a:r>
          </a:p>
        </p:txBody>
      </p:sp>
      <p:pic>
        <p:nvPicPr>
          <p:cNvPr id="3" name="Immagine 2" descr="Immagine che contiene disegnando, segnale, luce&#10;&#10;Descrizione generata automaticamente">
            <a:extLst>
              <a:ext uri="{FF2B5EF4-FFF2-40B4-BE49-F238E27FC236}">
                <a16:creationId xmlns:a16="http://schemas.microsoft.com/office/drawing/2014/main" id="{45D7D987-667C-4E98-B605-E80EE2E53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14" y="5490454"/>
            <a:ext cx="1988820" cy="682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73C25F-605B-4BE3-B29F-93F7F70F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5" y="415636"/>
            <a:ext cx="4674718" cy="353639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59E0853-4A47-4D4B-933E-F4317EEF50D3}"/>
              </a:ext>
            </a:extLst>
          </p:cNvPr>
          <p:cNvSpPr/>
          <p:nvPr/>
        </p:nvSpPr>
        <p:spPr>
          <a:xfrm>
            <a:off x="4137891" y="3362434"/>
            <a:ext cx="79363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PROVATE A CERCARE IMMAGINI SIMILI SU GOOGLE E OTTERRETE QUESTA PAGINA…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79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BBC933-52E2-48D8-B363-B9F8326D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0"/>
            <a:ext cx="10634472" cy="6995489"/>
          </a:xfrm>
          <a:prstGeom prst="rect">
            <a:avLst/>
          </a:prstGeom>
        </p:spPr>
      </p:pic>
      <p:pic>
        <p:nvPicPr>
          <p:cNvPr id="4" name="Immagine 3" descr="Immagine che contiene disegnando, segnale, luce&#10;&#10;Descrizione generata automaticamente">
            <a:extLst>
              <a:ext uri="{FF2B5EF4-FFF2-40B4-BE49-F238E27FC236}">
                <a16:creationId xmlns:a16="http://schemas.microsoft.com/office/drawing/2014/main" id="{BB2294D9-9DFD-43C4-A166-B63F0FBE7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88" y="90534"/>
            <a:ext cx="1288734" cy="44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22D91BBE-B0BF-4A4F-B381-00A4F268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085"/>
            <a:ext cx="9022529" cy="63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id="{70A45F63-05F2-4E71-8ECE-2F80FC23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6" y="767400"/>
            <a:ext cx="3971925" cy="5323199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8E15935-0E00-4D3A-8E75-793851F2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" y="1498295"/>
            <a:ext cx="5974252" cy="50512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3403C53-EACC-4FA1-88BD-BC0B170DBB8D}"/>
              </a:ext>
            </a:extLst>
          </p:cNvPr>
          <p:cNvSpPr/>
          <p:nvPr/>
        </p:nvSpPr>
        <p:spPr>
          <a:xfrm>
            <a:off x="436224" y="632804"/>
            <a:ext cx="7936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 SIAMO LONTANI…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952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0.5|22.5|26.7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8|5.7"/>
</p:tagLst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23A3C"/>
      </a:dk2>
      <a:lt2>
        <a:srgbClr val="E2E4E8"/>
      </a:lt2>
      <a:accent1>
        <a:srgbClr val="C2988E"/>
      </a:accent1>
      <a:accent2>
        <a:srgbClr val="B49E7B"/>
      </a:accent2>
      <a:accent3>
        <a:srgbClr val="A2A37C"/>
      </a:accent3>
      <a:accent4>
        <a:srgbClr val="76AD9E"/>
      </a:accent4>
      <a:accent5>
        <a:srgbClr val="7EA9B0"/>
      </a:accent5>
      <a:accent6>
        <a:srgbClr val="7F99BA"/>
      </a:accent6>
      <a:hlink>
        <a:srgbClr val="6682AD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447</Words>
  <Application>Microsoft Office PowerPoint</Application>
  <PresentationFormat>Widescreen</PresentationFormat>
  <Paragraphs>98</Paragraphs>
  <Slides>18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Avenir Next LT Pro</vt:lpstr>
      <vt:lpstr>Calibri</vt:lpstr>
      <vt:lpstr>Gill Sans MT</vt:lpstr>
      <vt:lpstr>Mistral</vt:lpstr>
      <vt:lpstr>Wingdings 2</vt:lpstr>
      <vt:lpstr>DividendVTI</vt:lpstr>
      <vt:lpstr>Acrobat Document</vt:lpstr>
      <vt:lpstr>DAL 2D al 3D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2D al 3D</dc:title>
  <dc:creator>Carlo Amanti</dc:creator>
  <cp:lastModifiedBy>Carlo Amanti</cp:lastModifiedBy>
  <cp:revision>17</cp:revision>
  <dcterms:created xsi:type="dcterms:W3CDTF">2019-11-22T08:54:32Z</dcterms:created>
  <dcterms:modified xsi:type="dcterms:W3CDTF">2025-04-18T15:40:10Z</dcterms:modified>
</cp:coreProperties>
</file>